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Corsiva"/>
      <p:regular r:id="rId36"/>
      <p:bold r:id="rId37"/>
      <p:italic r:id="rId38"/>
      <p:boldItalic r:id="rId39"/>
    </p:embeddedFont>
    <p:embeddedFont>
      <p:font typeface="Proxima Nova"/>
      <p:regular r:id="rId40"/>
      <p:bold r:id="rId41"/>
      <p:italic r:id="rId42"/>
      <p:boldItalic r:id="rId43"/>
    </p:embeddedFont>
    <p:embeddedFont>
      <p:font typeface="Roboto"/>
      <p:regular r:id="rId44"/>
      <p:bold r:id="rId45"/>
      <p:italic r:id="rId46"/>
      <p:boldItalic r:id="rId47"/>
    </p:embeddedFont>
    <p:embeddedFont>
      <p:font typeface="Playfair Display"/>
      <p:regular r:id="rId48"/>
      <p:bold r:id="rId49"/>
      <p:italic r:id="rId50"/>
      <p:boldItalic r:id="rId51"/>
    </p:embeddedFont>
    <p:embeddedFont>
      <p:font typeface="Alfa Slab One"/>
      <p:regular r:id="rId52"/>
    </p:embeddedFont>
    <p:embeddedFont>
      <p:font typeface="Droid Serif"/>
      <p:regular r:id="rId53"/>
      <p:bold r:id="rId54"/>
      <p:italic r:id="rId55"/>
      <p:boldItalic r:id="rId5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roximaNova-regular.fntdata"/><Relationship Id="rId42" Type="http://schemas.openxmlformats.org/officeDocument/2006/relationships/font" Target="fonts/ProximaNova-italic.fntdata"/><Relationship Id="rId41" Type="http://schemas.openxmlformats.org/officeDocument/2006/relationships/font" Target="fonts/ProximaNova-bold.fntdata"/><Relationship Id="rId44" Type="http://schemas.openxmlformats.org/officeDocument/2006/relationships/font" Target="fonts/Roboto-regular.fntdata"/><Relationship Id="rId43" Type="http://schemas.openxmlformats.org/officeDocument/2006/relationships/font" Target="fonts/ProximaNova-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layfairDisplay-regular.fntdata"/><Relationship Id="rId47" Type="http://schemas.openxmlformats.org/officeDocument/2006/relationships/font" Target="fonts/Roboto-boldItalic.fntdata"/><Relationship Id="rId49" Type="http://schemas.openxmlformats.org/officeDocument/2006/relationships/font" Target="fonts/PlayfairDisplay-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Corsiva-bold.fntdata"/><Relationship Id="rId36" Type="http://schemas.openxmlformats.org/officeDocument/2006/relationships/font" Target="fonts/Corsiva-regular.fntdata"/><Relationship Id="rId39" Type="http://schemas.openxmlformats.org/officeDocument/2006/relationships/font" Target="fonts/Corsiva-boldItalic.fntdata"/><Relationship Id="rId38" Type="http://schemas.openxmlformats.org/officeDocument/2006/relationships/font" Target="fonts/Corsiva-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layfairDisplay-boldItalic.fntdata"/><Relationship Id="rId50" Type="http://schemas.openxmlformats.org/officeDocument/2006/relationships/font" Target="fonts/PlayfairDisplay-italic.fntdata"/><Relationship Id="rId53" Type="http://schemas.openxmlformats.org/officeDocument/2006/relationships/font" Target="fonts/DroidSerif-regular.fntdata"/><Relationship Id="rId52" Type="http://schemas.openxmlformats.org/officeDocument/2006/relationships/font" Target="fonts/AlfaSlabOne-regular.fntdata"/><Relationship Id="rId11" Type="http://schemas.openxmlformats.org/officeDocument/2006/relationships/slide" Target="slides/slide7.xml"/><Relationship Id="rId55" Type="http://schemas.openxmlformats.org/officeDocument/2006/relationships/font" Target="fonts/DroidSerif-italic.fntdata"/><Relationship Id="rId10" Type="http://schemas.openxmlformats.org/officeDocument/2006/relationships/slide" Target="slides/slide6.xml"/><Relationship Id="rId54" Type="http://schemas.openxmlformats.org/officeDocument/2006/relationships/font" Target="fonts/DroidSerif-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DroidSerif-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8" name="Shape 2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0" name="Shape 2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cxnSp>
        <p:nvCxnSpPr>
          <p:cNvPr id="9" name="Shape 9"/>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0" name="Shape 10"/>
          <p:cNvSpPr txBox="1"/>
          <p:nvPr>
            <p:ph type="ctrTitle"/>
          </p:nvPr>
        </p:nvSpPr>
        <p:spPr>
          <a:xfrm>
            <a:off x="311700" y="595975"/>
            <a:ext cx="8520599" cy="1957799"/>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11" name="Shape 11"/>
          <p:cNvSpPr txBox="1"/>
          <p:nvPr>
            <p:ph idx="1" type="subTitle"/>
          </p:nvPr>
        </p:nvSpPr>
        <p:spPr>
          <a:xfrm>
            <a:off x="311700" y="3165823"/>
            <a:ext cx="8520599" cy="733499"/>
          </a:xfrm>
          <a:prstGeom prst="rect">
            <a:avLst/>
          </a:prstGeom>
        </p:spPr>
        <p:txBody>
          <a:bodyPr anchorCtr="0" anchor="t" bIns="91425" lIns="91425" rIns="91425" tIns="91425"/>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67925"/>
            <a:ext cx="8520599" cy="1980000"/>
          </a:xfrm>
          <a:prstGeom prst="rect">
            <a:avLst/>
          </a:prstGeom>
        </p:spPr>
        <p:txBody>
          <a:bodyPr anchorCtr="0" anchor="ctr" bIns="91425" lIns="91425" rIns="91425" tIns="91425"/>
          <a:lstStyle>
            <a:lvl1pPr algn="ctr">
              <a:spcBef>
                <a:spcPts val="0"/>
              </a:spcBef>
              <a:buClr>
                <a:schemeClr val="dk1"/>
              </a:buClr>
              <a:buSzPct val="100000"/>
              <a:defRPr sz="11000">
                <a:solidFill>
                  <a:schemeClr val="dk1"/>
                </a:solidFill>
              </a:defRPr>
            </a:lvl1pPr>
            <a:lvl2pPr algn="ctr">
              <a:spcBef>
                <a:spcPts val="0"/>
              </a:spcBef>
              <a:buClr>
                <a:schemeClr val="dk1"/>
              </a:buClr>
              <a:buSzPct val="100000"/>
              <a:defRPr sz="11000">
                <a:solidFill>
                  <a:schemeClr val="dk1"/>
                </a:solidFill>
              </a:defRPr>
            </a:lvl2pPr>
            <a:lvl3pPr algn="ctr">
              <a:spcBef>
                <a:spcPts val="0"/>
              </a:spcBef>
              <a:buClr>
                <a:schemeClr val="dk1"/>
              </a:buClr>
              <a:buSzPct val="100000"/>
              <a:defRPr sz="11000">
                <a:solidFill>
                  <a:schemeClr val="dk1"/>
                </a:solidFill>
              </a:defRPr>
            </a:lvl3pPr>
            <a:lvl4pPr algn="ctr">
              <a:spcBef>
                <a:spcPts val="0"/>
              </a:spcBef>
              <a:buClr>
                <a:schemeClr val="dk1"/>
              </a:buClr>
              <a:buSzPct val="100000"/>
              <a:defRPr sz="11000">
                <a:solidFill>
                  <a:schemeClr val="dk1"/>
                </a:solidFill>
              </a:defRPr>
            </a:lvl4pPr>
            <a:lvl5pPr algn="ctr">
              <a:spcBef>
                <a:spcPts val="0"/>
              </a:spcBef>
              <a:buClr>
                <a:schemeClr val="dk1"/>
              </a:buClr>
              <a:buSzPct val="100000"/>
              <a:defRPr sz="11000">
                <a:solidFill>
                  <a:schemeClr val="dk1"/>
                </a:solidFill>
              </a:defRPr>
            </a:lvl5pPr>
            <a:lvl6pPr algn="ctr">
              <a:spcBef>
                <a:spcPts val="0"/>
              </a:spcBef>
              <a:buClr>
                <a:schemeClr val="dk1"/>
              </a:buClr>
              <a:buSzPct val="100000"/>
              <a:defRPr sz="11000">
                <a:solidFill>
                  <a:schemeClr val="dk1"/>
                </a:solidFill>
              </a:defRPr>
            </a:lvl6pPr>
            <a:lvl7pPr algn="ctr">
              <a:spcBef>
                <a:spcPts val="0"/>
              </a:spcBef>
              <a:buClr>
                <a:schemeClr val="dk1"/>
              </a:buClr>
              <a:buSzPct val="100000"/>
              <a:defRPr sz="11000">
                <a:solidFill>
                  <a:schemeClr val="dk1"/>
                </a:solidFill>
              </a:defRPr>
            </a:lvl7pPr>
            <a:lvl8pPr algn="ctr">
              <a:spcBef>
                <a:spcPts val="0"/>
              </a:spcBef>
              <a:buClr>
                <a:schemeClr val="dk1"/>
              </a:buClr>
              <a:buSzPct val="100000"/>
              <a:defRPr sz="11000">
                <a:solidFill>
                  <a:schemeClr val="dk1"/>
                </a:solidFill>
              </a:defRPr>
            </a:lvl8pPr>
            <a:lvl9pPr algn="ctr">
              <a:spcBef>
                <a:spcPts val="0"/>
              </a:spcBef>
              <a:buClr>
                <a:schemeClr val="dk1"/>
              </a:buClr>
              <a:buSzPct val="100000"/>
              <a:defRPr sz="11000">
                <a:solidFill>
                  <a:schemeClr val="dk1"/>
                </a:solidFill>
              </a:defRPr>
            </a:lvl9pPr>
          </a:lstStyle>
          <a:p/>
        </p:txBody>
      </p:sp>
      <p:sp>
        <p:nvSpPr>
          <p:cNvPr id="47" name="Shape 47"/>
          <p:cNvSpPr txBox="1"/>
          <p:nvPr>
            <p:ph idx="1" type="body"/>
          </p:nvPr>
        </p:nvSpPr>
        <p:spPr>
          <a:xfrm>
            <a:off x="311700" y="32242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311700" y="2480550"/>
            <a:ext cx="8114399" cy="2445899"/>
          </a:xfrm>
          <a:prstGeom prst="rect">
            <a:avLst/>
          </a:prstGeom>
        </p:spPr>
        <p:txBody>
          <a:bodyPr anchorCtr="0" anchor="b" bIns="91425" lIns="91425" rIns="91425" tIns="91425"/>
          <a:lstStyle>
            <a:lvl1pPr>
              <a:spcBef>
                <a:spcPts val="0"/>
              </a:spcBef>
              <a:buClr>
                <a:schemeClr val="lt1"/>
              </a:buClr>
              <a:buSzPct val="100000"/>
              <a:defRPr sz="6800">
                <a:solidFill>
                  <a:schemeClr val="lt1"/>
                </a:solidFill>
              </a:defRPr>
            </a:lvl1pPr>
            <a:lvl2pPr>
              <a:spcBef>
                <a:spcPts val="0"/>
              </a:spcBef>
              <a:buClr>
                <a:schemeClr val="lt1"/>
              </a:buClr>
              <a:buSzPct val="100000"/>
              <a:defRPr sz="6800">
                <a:solidFill>
                  <a:schemeClr val="lt1"/>
                </a:solidFill>
              </a:defRPr>
            </a:lvl2pPr>
            <a:lvl3pPr>
              <a:spcBef>
                <a:spcPts val="0"/>
              </a:spcBef>
              <a:buClr>
                <a:schemeClr val="lt1"/>
              </a:buClr>
              <a:buSzPct val="100000"/>
              <a:defRPr sz="6800">
                <a:solidFill>
                  <a:schemeClr val="lt1"/>
                </a:solidFill>
              </a:defRPr>
            </a:lvl3pPr>
            <a:lvl4pPr>
              <a:spcBef>
                <a:spcPts val="0"/>
              </a:spcBef>
              <a:buClr>
                <a:schemeClr val="lt1"/>
              </a:buClr>
              <a:buSzPct val="100000"/>
              <a:defRPr sz="6800">
                <a:solidFill>
                  <a:schemeClr val="lt1"/>
                </a:solidFill>
              </a:defRPr>
            </a:lvl4pPr>
            <a:lvl5pPr>
              <a:spcBef>
                <a:spcPts val="0"/>
              </a:spcBef>
              <a:buClr>
                <a:schemeClr val="lt1"/>
              </a:buClr>
              <a:buSzPct val="100000"/>
              <a:defRPr sz="6800">
                <a:solidFill>
                  <a:schemeClr val="lt1"/>
                </a:solidFill>
              </a:defRPr>
            </a:lvl5pPr>
            <a:lvl6pPr>
              <a:spcBef>
                <a:spcPts val="0"/>
              </a:spcBef>
              <a:buClr>
                <a:schemeClr val="lt1"/>
              </a:buClr>
              <a:buSzPct val="100000"/>
              <a:defRPr sz="6800">
                <a:solidFill>
                  <a:schemeClr val="lt1"/>
                </a:solidFill>
              </a:defRPr>
            </a:lvl6pPr>
            <a:lvl7pPr>
              <a:spcBef>
                <a:spcPts val="0"/>
              </a:spcBef>
              <a:buClr>
                <a:schemeClr val="lt1"/>
              </a:buClr>
              <a:buSzPct val="100000"/>
              <a:defRPr sz="6800">
                <a:solidFill>
                  <a:schemeClr val="lt1"/>
                </a:solidFill>
              </a:defRPr>
            </a:lvl7pPr>
            <a:lvl8pPr>
              <a:spcBef>
                <a:spcPts val="0"/>
              </a:spcBef>
              <a:buClr>
                <a:schemeClr val="lt1"/>
              </a:buClr>
              <a:buSzPct val="100000"/>
              <a:defRPr sz="6800">
                <a:solidFill>
                  <a:schemeClr val="lt1"/>
                </a:solidFill>
              </a:defRPr>
            </a:lvl8pPr>
            <a:lvl9pPr>
              <a:spcBef>
                <a:spcPts val="0"/>
              </a:spcBef>
              <a:buClr>
                <a:schemeClr val="lt1"/>
              </a:buClr>
              <a:buSzPct val="100000"/>
              <a:defRPr sz="6800">
                <a:solidFill>
                  <a:schemeClr val="lt1"/>
                </a:solidFill>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6318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0" name="Shape 30"/>
          <p:cNvSpPr txBox="1"/>
          <p:nvPr>
            <p:ph idx="1" type="body"/>
          </p:nvPr>
        </p:nvSpPr>
        <p:spPr>
          <a:xfrm>
            <a:off x="311700" y="1490875"/>
            <a:ext cx="2807999" cy="30780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838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00"/>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8" name="Shape 38"/>
          <p:cNvSpPr txBox="1"/>
          <p:nvPr>
            <p:ph type="title"/>
          </p:nvPr>
        </p:nvSpPr>
        <p:spPr>
          <a:xfrm>
            <a:off x="265500" y="1375599"/>
            <a:ext cx="4045199" cy="1551900"/>
          </a:xfrm>
          <a:prstGeom prst="rect">
            <a:avLst/>
          </a:prstGeom>
        </p:spPr>
        <p:txBody>
          <a:bodyPr anchorCtr="0" anchor="b" bIns="91425" lIns="91425" rIns="91425" tIns="91425"/>
          <a:lstStyle>
            <a:lvl1pPr algn="ctr">
              <a:spcBef>
                <a:spcPts val="0"/>
              </a:spcBef>
              <a:buSzPct val="100000"/>
              <a:defRPr sz="3800"/>
            </a:lvl1pPr>
            <a:lvl2pPr algn="ctr">
              <a:spcBef>
                <a:spcPts val="0"/>
              </a:spcBef>
              <a:buSzPct val="100000"/>
              <a:defRPr sz="3800"/>
            </a:lvl2pPr>
            <a:lvl3pPr algn="ctr">
              <a:spcBef>
                <a:spcPts val="0"/>
              </a:spcBef>
              <a:buSzPct val="100000"/>
              <a:defRPr sz="3800"/>
            </a:lvl3pPr>
            <a:lvl4pPr algn="ctr">
              <a:spcBef>
                <a:spcPts val="0"/>
              </a:spcBef>
              <a:buSzPct val="100000"/>
              <a:defRPr sz="3800"/>
            </a:lvl4pPr>
            <a:lvl5pPr algn="ctr">
              <a:spcBef>
                <a:spcPts val="0"/>
              </a:spcBef>
              <a:buSzPct val="100000"/>
              <a:defRPr sz="3800"/>
            </a:lvl5pPr>
            <a:lvl6pPr algn="ctr">
              <a:spcBef>
                <a:spcPts val="0"/>
              </a:spcBef>
              <a:buSzPct val="100000"/>
              <a:defRPr sz="3800"/>
            </a:lvl6pPr>
            <a:lvl7pPr algn="ctr">
              <a:spcBef>
                <a:spcPts val="0"/>
              </a:spcBef>
              <a:buSzPct val="100000"/>
              <a:defRPr sz="3800"/>
            </a:lvl7pPr>
            <a:lvl8pPr algn="ctr">
              <a:spcBef>
                <a:spcPts val="0"/>
              </a:spcBef>
              <a:buSzPct val="100000"/>
              <a:defRPr sz="3800"/>
            </a:lvl8pPr>
            <a:lvl9pPr algn="ctr">
              <a:spcBef>
                <a:spcPts val="0"/>
              </a:spcBef>
              <a:buSzPct val="100000"/>
              <a:defRPr sz="3800"/>
            </a:lvl9pPr>
          </a:lstStyle>
          <a:p/>
        </p:txBody>
      </p:sp>
      <p:sp>
        <p:nvSpPr>
          <p:cNvPr id="39" name="Shape 39"/>
          <p:cNvSpPr txBox="1"/>
          <p:nvPr>
            <p:ph idx="1" type="subTitle"/>
          </p:nvPr>
        </p:nvSpPr>
        <p:spPr>
          <a:xfrm>
            <a:off x="265500" y="2981125"/>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372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6.jpg"/><Relationship Id="rId9" Type="http://schemas.openxmlformats.org/officeDocument/2006/relationships/image" Target="../media/image21.png"/><Relationship Id="rId5" Type="http://schemas.openxmlformats.org/officeDocument/2006/relationships/image" Target="../media/image15.jpg"/><Relationship Id="rId6" Type="http://schemas.openxmlformats.org/officeDocument/2006/relationships/image" Target="../media/image17.jpg"/><Relationship Id="rId7" Type="http://schemas.openxmlformats.org/officeDocument/2006/relationships/image" Target="../media/image19.jpg"/><Relationship Id="rId8"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20.jpg"/><Relationship Id="rId5" Type="http://schemas.openxmlformats.org/officeDocument/2006/relationships/image" Target="../media/image22.jpg"/><Relationship Id="rId6"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01.jpg"/><Relationship Id="rId5"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31.jpg"/><Relationship Id="rId5" Type="http://schemas.openxmlformats.org/officeDocument/2006/relationships/image" Target="../media/image48.png"/><Relationship Id="rId6"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jp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8.jp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7.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1.jpg"/><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4.jpg"/><Relationship Id="rId4" Type="http://schemas.openxmlformats.org/officeDocument/2006/relationships/image" Target="../media/image42.jpg"/><Relationship Id="rId5" Type="http://schemas.openxmlformats.org/officeDocument/2006/relationships/image" Target="../media/image45.jpg"/><Relationship Id="rId6" Type="http://schemas.openxmlformats.org/officeDocument/2006/relationships/image" Target="../media/image46.gif"/><Relationship Id="rId7" Type="http://schemas.openxmlformats.org/officeDocument/2006/relationships/image" Target="../media/image5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 Id="rId4" Type="http://schemas.openxmlformats.org/officeDocument/2006/relationships/image" Target="../media/image05.jpg"/><Relationship Id="rId5" Type="http://schemas.openxmlformats.org/officeDocument/2006/relationships/image" Target="../media/image03.jpg"/><Relationship Id="rId6" Type="http://schemas.openxmlformats.org/officeDocument/2006/relationships/image" Target="../media/image04.jpg"/><Relationship Id="rId7" Type="http://schemas.openxmlformats.org/officeDocument/2006/relationships/image" Target="../media/image09.png"/><Relationship Id="rId8" Type="http://schemas.openxmlformats.org/officeDocument/2006/relationships/image" Target="../media/image0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Shape 55"/>
          <p:cNvSpPr txBox="1"/>
          <p:nvPr>
            <p:ph type="ctrTitle"/>
          </p:nvPr>
        </p:nvSpPr>
        <p:spPr>
          <a:xfrm>
            <a:off x="483900" y="298550"/>
            <a:ext cx="8520599" cy="2916000"/>
          </a:xfrm>
          <a:prstGeom prst="rect">
            <a:avLst/>
          </a:prstGeom>
        </p:spPr>
        <p:txBody>
          <a:bodyPr anchorCtr="0" anchor="b" bIns="91425" lIns="91425" rIns="91425" tIns="91425">
            <a:noAutofit/>
          </a:bodyPr>
          <a:lstStyle/>
          <a:p>
            <a:pPr rtl="0">
              <a:spcBef>
                <a:spcPts val="0"/>
              </a:spcBef>
              <a:buNone/>
            </a:pPr>
            <a:r>
              <a:rPr lang="en" sz="4800">
                <a:solidFill>
                  <a:srgbClr val="000000"/>
                </a:solidFill>
                <a:latin typeface="Playfair Display"/>
                <a:ea typeface="Playfair Display"/>
                <a:cs typeface="Playfair Display"/>
                <a:sym typeface="Playfair Display"/>
              </a:rPr>
              <a:t>PERISIAN ASAL/BERLESEN </a:t>
            </a:r>
          </a:p>
          <a:p>
            <a:pPr rtl="0" algn="l">
              <a:spcBef>
                <a:spcPts val="0"/>
              </a:spcBef>
              <a:buNone/>
            </a:pPr>
            <a:r>
              <a:rPr lang="en" sz="4800">
                <a:solidFill>
                  <a:srgbClr val="000000"/>
                </a:solidFill>
                <a:latin typeface="Playfair Display"/>
                <a:ea typeface="Playfair Display"/>
                <a:cs typeface="Playfair Display"/>
                <a:sym typeface="Playfair Display"/>
              </a:rPr>
              <a:t>     </a:t>
            </a:r>
          </a:p>
          <a:p>
            <a:pPr algn="l">
              <a:spcBef>
                <a:spcPts val="0"/>
              </a:spcBef>
              <a:buNone/>
            </a:pPr>
            <a:r>
              <a:rPr lang="en" sz="4800">
                <a:solidFill>
                  <a:srgbClr val="000000"/>
                </a:solidFill>
                <a:latin typeface="Playfair Display"/>
                <a:ea typeface="Playfair Display"/>
                <a:cs typeface="Playfair Display"/>
                <a:sym typeface="Playfair Display"/>
              </a:rPr>
              <a:t> 		PERISIAN TERBUKA</a:t>
            </a:r>
          </a:p>
        </p:txBody>
      </p:sp>
      <p:sp>
        <p:nvSpPr>
          <p:cNvPr id="56" name="Shape 56"/>
          <p:cNvSpPr txBox="1"/>
          <p:nvPr>
            <p:ph idx="1" type="subTitle"/>
          </p:nvPr>
        </p:nvSpPr>
        <p:spPr>
          <a:xfrm>
            <a:off x="311700" y="3444325"/>
            <a:ext cx="8520599" cy="1481099"/>
          </a:xfrm>
          <a:prstGeom prst="rect">
            <a:avLst/>
          </a:prstGeom>
        </p:spPr>
        <p:txBody>
          <a:bodyPr anchorCtr="0" anchor="t" bIns="91425" lIns="91425" rIns="91425" tIns="91425">
            <a:noAutofit/>
          </a:bodyPr>
          <a:lstStyle/>
          <a:p>
            <a:pPr rtl="0">
              <a:spcBef>
                <a:spcPts val="0"/>
              </a:spcBef>
              <a:buNone/>
            </a:pPr>
            <a:r>
              <a:rPr lang="en" sz="4800">
                <a:solidFill>
                  <a:srgbClr val="000000"/>
                </a:solidFill>
                <a:latin typeface="Playfair Display"/>
                <a:ea typeface="Playfair Display"/>
                <a:cs typeface="Playfair Display"/>
                <a:sym typeface="Playfair Display"/>
              </a:rPr>
              <a:t>PERISIAN SUMBER </a:t>
            </a:r>
          </a:p>
          <a:p>
            <a:pPr>
              <a:spcBef>
                <a:spcPts val="0"/>
              </a:spcBef>
              <a:buNone/>
            </a:pPr>
            <a:r>
              <a:rPr lang="en" sz="4800">
                <a:solidFill>
                  <a:srgbClr val="000000"/>
                </a:solidFill>
                <a:latin typeface="Playfair Display"/>
                <a:ea typeface="Playfair Display"/>
                <a:cs typeface="Playfair Display"/>
                <a:sym typeface="Playfair Display"/>
              </a:rPr>
              <a:t>TERBUKA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0" y="0"/>
            <a:ext cx="9144000" cy="1152600"/>
          </a:xfrm>
          <a:prstGeom prst="rect">
            <a:avLst/>
          </a:prstGeom>
          <a:solidFill>
            <a:srgbClr val="000000"/>
          </a:solidFill>
        </p:spPr>
        <p:txBody>
          <a:bodyPr anchorCtr="0" anchor="t" bIns="91425" lIns="91425" rIns="91425" tIns="91425">
            <a:noAutofit/>
          </a:bodyPr>
          <a:lstStyle/>
          <a:p>
            <a:pPr algn="ctr">
              <a:spcBef>
                <a:spcPts val="0"/>
              </a:spcBef>
              <a:buNone/>
            </a:pPr>
            <a:r>
              <a:rPr lang="en" sz="2400">
                <a:solidFill>
                  <a:srgbClr val="FF0066"/>
                </a:solidFill>
              </a:rPr>
              <a:t>DIMANA KITA BOLEH DAPATKAN PERISIAN ASAL &amp; BERLESEN</a:t>
            </a:r>
          </a:p>
        </p:txBody>
      </p:sp>
      <p:sp>
        <p:nvSpPr>
          <p:cNvPr id="130" name="Shape 130"/>
          <p:cNvSpPr txBox="1"/>
          <p:nvPr>
            <p:ph idx="1" type="body"/>
          </p:nvPr>
        </p:nvSpPr>
        <p:spPr>
          <a:xfrm>
            <a:off x="0" y="1152475"/>
            <a:ext cx="9144000" cy="3990899"/>
          </a:xfrm>
          <a:prstGeom prst="rect">
            <a:avLst/>
          </a:prstGeom>
          <a:solidFill>
            <a:srgbClr val="F1C232"/>
          </a:solidFill>
        </p:spPr>
        <p:txBody>
          <a:bodyPr anchorCtr="0" anchor="t" bIns="91425" lIns="91425" rIns="91425" tIns="91425">
            <a:noAutofit/>
          </a:bodyPr>
          <a:lstStyle/>
          <a:p>
            <a:pPr rtl="0">
              <a:spcBef>
                <a:spcPts val="0"/>
              </a:spcBef>
              <a:buNone/>
            </a:pPr>
            <a:r>
              <a:rPr lang="en"/>
              <a:t>COMPUTER SHOP</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rPr lang="en"/>
              <a:t>ONLINE SHOP                                                      </a:t>
            </a:r>
          </a:p>
          <a:p>
            <a:pPr>
              <a:spcBef>
                <a:spcPts val="0"/>
              </a:spcBef>
              <a:buNone/>
            </a:pPr>
            <a:r>
              <a:rPr lang="en"/>
              <a:t>                                                                                          GOOGLE STORE                                                                                                                                    </a:t>
            </a:r>
          </a:p>
        </p:txBody>
      </p:sp>
      <p:pic>
        <p:nvPicPr>
          <p:cNvPr id="131" name="Shape 131"/>
          <p:cNvPicPr preferRelativeResize="0"/>
          <p:nvPr/>
        </p:nvPicPr>
        <p:blipFill>
          <a:blip r:embed="rId3">
            <a:alphaModFix/>
          </a:blip>
          <a:stretch>
            <a:fillRect/>
          </a:stretch>
        </p:blipFill>
        <p:spPr>
          <a:xfrm>
            <a:off x="3550174" y="1317975"/>
            <a:ext cx="1443600" cy="1464724"/>
          </a:xfrm>
          <a:prstGeom prst="rect">
            <a:avLst/>
          </a:prstGeom>
          <a:noFill/>
          <a:ln>
            <a:noFill/>
          </a:ln>
        </p:spPr>
      </p:pic>
      <p:pic>
        <p:nvPicPr>
          <p:cNvPr id="132" name="Shape 132"/>
          <p:cNvPicPr preferRelativeResize="0"/>
          <p:nvPr/>
        </p:nvPicPr>
        <p:blipFill>
          <a:blip r:embed="rId4">
            <a:alphaModFix/>
          </a:blip>
          <a:stretch>
            <a:fillRect/>
          </a:stretch>
        </p:blipFill>
        <p:spPr>
          <a:xfrm>
            <a:off x="5539152" y="1257725"/>
            <a:ext cx="2786625" cy="1695450"/>
          </a:xfrm>
          <a:prstGeom prst="rect">
            <a:avLst/>
          </a:prstGeom>
          <a:noFill/>
          <a:ln>
            <a:noFill/>
          </a:ln>
        </p:spPr>
      </p:pic>
      <p:pic>
        <p:nvPicPr>
          <p:cNvPr id="133" name="Shape 133"/>
          <p:cNvPicPr preferRelativeResize="0"/>
          <p:nvPr/>
        </p:nvPicPr>
        <p:blipFill>
          <a:blip r:embed="rId5">
            <a:alphaModFix/>
          </a:blip>
          <a:stretch>
            <a:fillRect/>
          </a:stretch>
        </p:blipFill>
        <p:spPr>
          <a:xfrm>
            <a:off x="311700" y="1659575"/>
            <a:ext cx="2640899" cy="1060000"/>
          </a:xfrm>
          <a:prstGeom prst="rect">
            <a:avLst/>
          </a:prstGeom>
          <a:noFill/>
          <a:ln>
            <a:noFill/>
          </a:ln>
        </p:spPr>
      </p:pic>
      <p:pic>
        <p:nvPicPr>
          <p:cNvPr id="134" name="Shape 134"/>
          <p:cNvPicPr preferRelativeResize="0"/>
          <p:nvPr/>
        </p:nvPicPr>
        <p:blipFill>
          <a:blip r:embed="rId6">
            <a:alphaModFix/>
          </a:blip>
          <a:stretch>
            <a:fillRect/>
          </a:stretch>
        </p:blipFill>
        <p:spPr>
          <a:xfrm>
            <a:off x="659125" y="3683050"/>
            <a:ext cx="1836124" cy="1152600"/>
          </a:xfrm>
          <a:prstGeom prst="rect">
            <a:avLst/>
          </a:prstGeom>
          <a:noFill/>
          <a:ln>
            <a:noFill/>
          </a:ln>
        </p:spPr>
      </p:pic>
      <p:pic>
        <p:nvPicPr>
          <p:cNvPr id="135" name="Shape 135"/>
          <p:cNvPicPr preferRelativeResize="0"/>
          <p:nvPr/>
        </p:nvPicPr>
        <p:blipFill>
          <a:blip r:embed="rId7">
            <a:alphaModFix/>
          </a:blip>
          <a:stretch>
            <a:fillRect/>
          </a:stretch>
        </p:blipFill>
        <p:spPr>
          <a:xfrm>
            <a:off x="6048675" y="4413750"/>
            <a:ext cx="2590525" cy="494349"/>
          </a:xfrm>
          <a:prstGeom prst="rect">
            <a:avLst/>
          </a:prstGeom>
          <a:noFill/>
          <a:ln>
            <a:noFill/>
          </a:ln>
        </p:spPr>
      </p:pic>
      <p:pic>
        <p:nvPicPr>
          <p:cNvPr id="136" name="Shape 136"/>
          <p:cNvPicPr preferRelativeResize="0"/>
          <p:nvPr/>
        </p:nvPicPr>
        <p:blipFill>
          <a:blip r:embed="rId8">
            <a:alphaModFix/>
          </a:blip>
          <a:stretch>
            <a:fillRect/>
          </a:stretch>
        </p:blipFill>
        <p:spPr>
          <a:xfrm>
            <a:off x="2672125" y="3226550"/>
            <a:ext cx="2590524" cy="1600200"/>
          </a:xfrm>
          <a:prstGeom prst="rect">
            <a:avLst/>
          </a:prstGeom>
          <a:noFill/>
          <a:ln>
            <a:noFill/>
          </a:ln>
        </p:spPr>
      </p:pic>
      <p:pic>
        <p:nvPicPr>
          <p:cNvPr id="137" name="Shape 137"/>
          <p:cNvPicPr preferRelativeResize="0"/>
          <p:nvPr/>
        </p:nvPicPr>
        <p:blipFill>
          <a:blip r:embed="rId9">
            <a:alphaModFix/>
          </a:blip>
          <a:stretch>
            <a:fillRect/>
          </a:stretch>
        </p:blipFill>
        <p:spPr>
          <a:xfrm>
            <a:off x="7389100" y="3293525"/>
            <a:ext cx="1624975" cy="9838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0" y="0"/>
            <a:ext cx="9144000" cy="1037099"/>
          </a:xfrm>
          <a:prstGeom prst="rect">
            <a:avLst/>
          </a:prstGeom>
          <a:solidFill>
            <a:srgbClr val="FF006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rtl="0">
              <a:spcBef>
                <a:spcPts val="0"/>
              </a:spcBef>
              <a:buNone/>
            </a:pPr>
            <a:r>
              <a:rPr lang="en"/>
              <a:t>        </a:t>
            </a:r>
            <a:r>
              <a:rPr lang="en">
                <a:solidFill>
                  <a:srgbClr val="000000"/>
                </a:solidFill>
              </a:rPr>
              <a:t>Bolehkah melakukan salinan atau   </a:t>
            </a:r>
          </a:p>
          <a:p>
            <a:pPr algn="ctr">
              <a:spcBef>
                <a:spcPts val="0"/>
              </a:spcBef>
              <a:buNone/>
            </a:pPr>
            <a:r>
              <a:rPr lang="en">
                <a:solidFill>
                  <a:srgbClr val="000000"/>
                </a:solidFill>
              </a:rPr>
              <a:t>cetakan perisian berlesen</a:t>
            </a:r>
          </a:p>
        </p:txBody>
      </p:sp>
      <p:sp>
        <p:nvSpPr>
          <p:cNvPr id="143" name="Shape 143"/>
          <p:cNvSpPr txBox="1"/>
          <p:nvPr>
            <p:ph idx="1" type="body"/>
          </p:nvPr>
        </p:nvSpPr>
        <p:spPr>
          <a:xfrm>
            <a:off x="0" y="1037100"/>
            <a:ext cx="9144000" cy="4106400"/>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t" bIns="91425" lIns="91425" rIns="91425" tIns="91425">
            <a:noAutofit/>
          </a:bodyPr>
          <a:lstStyle/>
          <a:p>
            <a:pPr rtl="0">
              <a:spcBef>
                <a:spcPts val="0"/>
              </a:spcBef>
              <a:buNone/>
            </a:pPr>
            <a:r>
              <a:t/>
            </a:r>
            <a:endParaRPr/>
          </a:p>
          <a:p>
            <a:pPr rtl="0">
              <a:spcBef>
                <a:spcPts val="0"/>
              </a:spcBef>
              <a:buNone/>
            </a:pPr>
            <a:r>
              <a:rPr lang="en"/>
              <a:t>  </a:t>
            </a:r>
            <a:r>
              <a:rPr b="1" lang="en">
                <a:solidFill>
                  <a:srgbClr val="000000"/>
                </a:solidFill>
              </a:rPr>
              <a:t>  Kebiasaanya salinan boleh dibuat:</a:t>
            </a:r>
          </a:p>
          <a:p>
            <a:pPr rtl="0">
              <a:spcBef>
                <a:spcPts val="0"/>
              </a:spcBef>
              <a:buNone/>
            </a:pPr>
            <a:r>
              <a:rPr b="1" lang="en">
                <a:solidFill>
                  <a:srgbClr val="000000"/>
                </a:solidFill>
              </a:rPr>
              <a:t>                                                  TETAPI…………………..</a:t>
            </a:r>
          </a:p>
          <a:p>
            <a:pPr rtl="0">
              <a:spcBef>
                <a:spcPts val="0"/>
              </a:spcBef>
              <a:buNone/>
            </a:pPr>
            <a:r>
              <a:rPr b="1" lang="en">
                <a:solidFill>
                  <a:srgbClr val="000000"/>
                </a:solidFill>
              </a:rPr>
              <a:t>                                                               UNTUK TUJUAN:</a:t>
            </a:r>
          </a:p>
          <a:p>
            <a:pPr rtl="0">
              <a:spcBef>
                <a:spcPts val="0"/>
              </a:spcBef>
              <a:buNone/>
            </a:pPr>
            <a:r>
              <a:rPr lang="en"/>
              <a:t>                               </a:t>
            </a:r>
          </a:p>
          <a:p>
            <a:pPr rtl="0">
              <a:spcBef>
                <a:spcPts val="0"/>
              </a:spcBef>
              <a:buNone/>
            </a:pPr>
            <a:r>
              <a:rPr lang="en"/>
              <a:t>          </a:t>
            </a:r>
          </a:p>
          <a:p>
            <a:pPr rtl="0">
              <a:spcBef>
                <a:spcPts val="0"/>
              </a:spcBef>
              <a:buNone/>
            </a:pPr>
            <a:r>
              <a:t/>
            </a:r>
            <a:endParaRPr/>
          </a:p>
          <a:p>
            <a:pPr rtl="0">
              <a:spcBef>
                <a:spcPts val="0"/>
              </a:spcBef>
              <a:buNone/>
            </a:pPr>
            <a:r>
              <a:t/>
            </a:r>
            <a:endParaRPr/>
          </a:p>
          <a:p>
            <a:pPr lvl="0">
              <a:spcBef>
                <a:spcPts val="0"/>
              </a:spcBef>
              <a:buNone/>
            </a:pPr>
            <a:r>
              <a:rPr lang="en"/>
              <a:t>   </a:t>
            </a:r>
          </a:p>
        </p:txBody>
      </p:sp>
      <p:sp>
        <p:nvSpPr>
          <p:cNvPr id="144" name="Shape 144"/>
          <p:cNvSpPr/>
          <p:nvPr/>
        </p:nvSpPr>
        <p:spPr>
          <a:xfrm>
            <a:off x="337850" y="3061650"/>
            <a:ext cx="3580200" cy="6747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t>Untuk simpanan Archival sahaja</a:t>
            </a:r>
          </a:p>
        </p:txBody>
      </p:sp>
      <p:sp>
        <p:nvSpPr>
          <p:cNvPr id="145" name="Shape 145"/>
          <p:cNvSpPr/>
          <p:nvPr/>
        </p:nvSpPr>
        <p:spPr>
          <a:xfrm>
            <a:off x="4515275" y="3087600"/>
            <a:ext cx="3794399" cy="622799"/>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t>Boleh menggunakannya apabila salinan yang asal rosak</a:t>
            </a:r>
          </a:p>
        </p:txBody>
      </p:sp>
      <p:sp>
        <p:nvSpPr>
          <p:cNvPr id="146" name="Shape 146"/>
          <p:cNvSpPr/>
          <p:nvPr/>
        </p:nvSpPr>
        <p:spPr>
          <a:xfrm>
            <a:off x="337850" y="4010000"/>
            <a:ext cx="3580200" cy="791399"/>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Bukan untuk memasang (Install) program tersebut kepada komputer lain/berkongsi dengan orang lain</a:t>
            </a:r>
          </a:p>
        </p:txBody>
      </p:sp>
      <p:sp>
        <p:nvSpPr>
          <p:cNvPr id="147" name="Shape 147"/>
          <p:cNvSpPr/>
          <p:nvPr/>
        </p:nvSpPr>
        <p:spPr>
          <a:xfrm>
            <a:off x="4515275" y="4010000"/>
            <a:ext cx="3794399" cy="6747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Lesen hanya untuk 1 komputer sahaja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2" presetSubtype="8">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0" y="0"/>
            <a:ext cx="9144000" cy="1294200"/>
          </a:xfrm>
          <a:prstGeom prst="rect">
            <a:avLst/>
          </a:prstGeom>
          <a:solidFill>
            <a:srgbClr val="000000"/>
          </a:solidFill>
        </p:spPr>
        <p:txBody>
          <a:bodyPr anchorCtr="0" anchor="t" bIns="91425" lIns="91425" rIns="91425" tIns="91425">
            <a:noAutofit/>
          </a:bodyPr>
          <a:lstStyle/>
          <a:p>
            <a:pPr algn="ctr">
              <a:spcBef>
                <a:spcPts val="0"/>
              </a:spcBef>
              <a:buNone/>
            </a:pPr>
            <a:r>
              <a:rPr lang="en">
                <a:solidFill>
                  <a:srgbClr val="FF0066"/>
                </a:solidFill>
              </a:rPr>
              <a:t>Di manakah kita meggunakan Perisian asal dan berlesen</a:t>
            </a:r>
          </a:p>
        </p:txBody>
      </p:sp>
      <p:sp>
        <p:nvSpPr>
          <p:cNvPr id="153" name="Shape 153"/>
          <p:cNvSpPr txBox="1"/>
          <p:nvPr>
            <p:ph idx="1" type="body"/>
          </p:nvPr>
        </p:nvSpPr>
        <p:spPr>
          <a:xfrm>
            <a:off x="0" y="1152475"/>
            <a:ext cx="9144000" cy="3990899"/>
          </a:xfrm>
          <a:prstGeom prst="rect">
            <a:avLst/>
          </a:prstGeom>
          <a:solidFill>
            <a:srgbClr val="FFE599"/>
          </a:solidFill>
        </p:spPr>
        <p:txBody>
          <a:bodyPr anchorCtr="0" anchor="t" bIns="91425" lIns="91425" rIns="91425" tIns="91425">
            <a:noAutofit/>
          </a:bodyPr>
          <a:lstStyle/>
          <a:p>
            <a:pPr rtl="0">
              <a:spcBef>
                <a:spcPts val="0"/>
              </a:spcBef>
              <a:buNone/>
            </a:pPr>
            <a:r>
              <a:t/>
            </a:r>
            <a:endParaRPr>
              <a:solidFill>
                <a:srgbClr val="000000"/>
              </a:solidFill>
            </a:endParaRPr>
          </a:p>
          <a:p>
            <a:pPr rtl="0">
              <a:spcBef>
                <a:spcPts val="0"/>
              </a:spcBef>
              <a:buNone/>
            </a:pPr>
            <a:r>
              <a:rPr b="1" lang="en">
                <a:solidFill>
                  <a:srgbClr val="000000"/>
                </a:solidFill>
              </a:rPr>
              <a:t>1)Sekolah/ Institusi Pengajian Tinggi  </a:t>
            </a:r>
            <a:r>
              <a:rPr lang="en">
                <a:solidFill>
                  <a:srgbClr val="000000"/>
                </a:solidFill>
              </a:rPr>
              <a:t>         </a:t>
            </a:r>
            <a:r>
              <a:rPr b="1" lang="en">
                <a:solidFill>
                  <a:srgbClr val="000000"/>
                </a:solidFill>
              </a:rPr>
              <a:t>   2)Pejabat    </a:t>
            </a:r>
            <a:r>
              <a:rPr lang="en">
                <a:solidFill>
                  <a:srgbClr val="000000"/>
                </a:solidFill>
              </a:rPr>
              <a:t>           </a:t>
            </a:r>
            <a:r>
              <a:rPr b="1" lang="en">
                <a:solidFill>
                  <a:srgbClr val="000000"/>
                </a:solidFill>
              </a:rPr>
              <a:t>3)Hospital </a:t>
            </a:r>
          </a:p>
          <a:p>
            <a:pPr rtl="0">
              <a:spcBef>
                <a:spcPts val="0"/>
              </a:spcBef>
              <a:buNone/>
            </a:pPr>
            <a:r>
              <a:t/>
            </a:r>
            <a:endParaRPr>
              <a:solidFill>
                <a:srgbClr val="000000"/>
              </a:solidFill>
            </a:endParaRPr>
          </a:p>
          <a:p>
            <a:pPr rtl="0">
              <a:spcBef>
                <a:spcPts val="0"/>
              </a:spcBef>
              <a:buNone/>
            </a:pPr>
            <a:r>
              <a:t/>
            </a:r>
            <a:endParaRPr>
              <a:solidFill>
                <a:srgbClr val="000000"/>
              </a:solidFill>
            </a:endParaRPr>
          </a:p>
          <a:p>
            <a:pPr rtl="0">
              <a:spcBef>
                <a:spcPts val="0"/>
              </a:spcBef>
              <a:buNone/>
            </a:pPr>
            <a:r>
              <a:t/>
            </a:r>
            <a:endParaRPr>
              <a:solidFill>
                <a:srgbClr val="000000"/>
              </a:solidFill>
            </a:endParaRPr>
          </a:p>
          <a:p>
            <a:pPr rtl="0">
              <a:spcBef>
                <a:spcPts val="0"/>
              </a:spcBef>
              <a:buNone/>
            </a:pPr>
            <a:r>
              <a:t/>
            </a:r>
            <a:endParaRPr>
              <a:solidFill>
                <a:srgbClr val="000000"/>
              </a:solidFill>
            </a:endParaRPr>
          </a:p>
          <a:p>
            <a:pPr>
              <a:spcBef>
                <a:spcPts val="0"/>
              </a:spcBef>
              <a:buNone/>
            </a:pPr>
            <a:r>
              <a:t/>
            </a:r>
            <a:endParaRPr>
              <a:solidFill>
                <a:srgbClr val="000000"/>
              </a:solidFill>
            </a:endParaRPr>
          </a:p>
        </p:txBody>
      </p:sp>
      <p:pic>
        <p:nvPicPr>
          <p:cNvPr id="154" name="Shape 154"/>
          <p:cNvPicPr preferRelativeResize="0"/>
          <p:nvPr/>
        </p:nvPicPr>
        <p:blipFill>
          <a:blip r:embed="rId3">
            <a:alphaModFix/>
          </a:blip>
          <a:stretch>
            <a:fillRect/>
          </a:stretch>
        </p:blipFill>
        <p:spPr>
          <a:xfrm>
            <a:off x="801050" y="2189224"/>
            <a:ext cx="2600924" cy="1294199"/>
          </a:xfrm>
          <a:prstGeom prst="rect">
            <a:avLst/>
          </a:prstGeom>
          <a:noFill/>
          <a:ln>
            <a:noFill/>
          </a:ln>
        </p:spPr>
      </p:pic>
      <p:pic>
        <p:nvPicPr>
          <p:cNvPr id="155" name="Shape 155"/>
          <p:cNvPicPr preferRelativeResize="0"/>
          <p:nvPr/>
        </p:nvPicPr>
        <p:blipFill>
          <a:blip r:embed="rId4">
            <a:alphaModFix/>
          </a:blip>
          <a:stretch>
            <a:fillRect/>
          </a:stretch>
        </p:blipFill>
        <p:spPr>
          <a:xfrm>
            <a:off x="731700" y="3579475"/>
            <a:ext cx="2034250" cy="1480249"/>
          </a:xfrm>
          <a:prstGeom prst="rect">
            <a:avLst/>
          </a:prstGeom>
          <a:noFill/>
          <a:ln>
            <a:noFill/>
          </a:ln>
        </p:spPr>
      </p:pic>
      <p:pic>
        <p:nvPicPr>
          <p:cNvPr id="156" name="Shape 156"/>
          <p:cNvPicPr preferRelativeResize="0"/>
          <p:nvPr/>
        </p:nvPicPr>
        <p:blipFill>
          <a:blip r:embed="rId5">
            <a:alphaModFix/>
          </a:blip>
          <a:stretch>
            <a:fillRect/>
          </a:stretch>
        </p:blipFill>
        <p:spPr>
          <a:xfrm>
            <a:off x="4095975" y="2165950"/>
            <a:ext cx="1753724" cy="2824550"/>
          </a:xfrm>
          <a:prstGeom prst="rect">
            <a:avLst/>
          </a:prstGeom>
          <a:noFill/>
          <a:ln>
            <a:noFill/>
          </a:ln>
        </p:spPr>
      </p:pic>
      <p:pic>
        <p:nvPicPr>
          <p:cNvPr id="157" name="Shape 157"/>
          <p:cNvPicPr preferRelativeResize="0"/>
          <p:nvPr/>
        </p:nvPicPr>
        <p:blipFill>
          <a:blip r:embed="rId6">
            <a:alphaModFix/>
          </a:blip>
          <a:stretch>
            <a:fillRect/>
          </a:stretch>
        </p:blipFill>
        <p:spPr>
          <a:xfrm>
            <a:off x="6402900" y="2659575"/>
            <a:ext cx="2459924" cy="21072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0" y="0"/>
            <a:ext cx="9144000" cy="1240500"/>
          </a:xfrm>
          <a:prstGeom prst="rect">
            <a:avLst/>
          </a:prstGeom>
          <a:solidFill>
            <a:srgbClr val="000000"/>
          </a:solidFill>
        </p:spPr>
        <p:txBody>
          <a:bodyPr anchorCtr="0" anchor="t" bIns="91425" lIns="91425" rIns="91425" tIns="91425">
            <a:noAutofit/>
          </a:bodyPr>
          <a:lstStyle/>
          <a:p>
            <a:pPr rtl="0">
              <a:spcBef>
                <a:spcPts val="0"/>
              </a:spcBef>
              <a:buNone/>
            </a:pPr>
            <a:r>
              <a:t/>
            </a:r>
            <a:endParaRPr>
              <a:solidFill>
                <a:srgbClr val="FF0000"/>
              </a:solidFill>
            </a:endParaRPr>
          </a:p>
          <a:p>
            <a:pPr algn="ctr">
              <a:spcBef>
                <a:spcPts val="0"/>
              </a:spcBef>
              <a:buNone/>
            </a:pPr>
            <a:r>
              <a:rPr lang="en">
                <a:solidFill>
                  <a:srgbClr val="FF0000"/>
                </a:solidFill>
              </a:rPr>
              <a:t>Kesan penggunaan Perisian tidak sah</a:t>
            </a:r>
          </a:p>
        </p:txBody>
      </p:sp>
      <p:sp>
        <p:nvSpPr>
          <p:cNvPr id="163" name="Shape 163"/>
          <p:cNvSpPr txBox="1"/>
          <p:nvPr>
            <p:ph idx="1" type="body"/>
          </p:nvPr>
        </p:nvSpPr>
        <p:spPr>
          <a:xfrm>
            <a:off x="0" y="1101425"/>
            <a:ext cx="9144000" cy="4042199"/>
          </a:xfrm>
          <a:prstGeom prst="rect">
            <a:avLst/>
          </a:prstGeom>
          <a:solidFill>
            <a:srgbClr val="FFD966"/>
          </a:solidFill>
        </p:spPr>
        <p:txBody>
          <a:bodyPr anchorCtr="0" anchor="t" bIns="91425" lIns="91425" rIns="91425" tIns="91425">
            <a:noAutofit/>
          </a:bodyPr>
          <a:lstStyle/>
          <a:p>
            <a:pPr rtl="0" algn="ctr">
              <a:lnSpc>
                <a:spcPct val="100000"/>
              </a:lnSpc>
              <a:spcBef>
                <a:spcPts val="0"/>
              </a:spcBef>
              <a:spcAft>
                <a:spcPts val="0"/>
              </a:spcAft>
              <a:buNone/>
            </a:pPr>
            <a:r>
              <a:t/>
            </a:r>
            <a:endParaRPr/>
          </a:p>
          <a:p>
            <a:pPr>
              <a:spcBef>
                <a:spcPts val="0"/>
              </a:spcBef>
              <a:buNone/>
            </a:pPr>
            <a:r>
              <a:t/>
            </a:r>
            <a:endParaRPr/>
          </a:p>
        </p:txBody>
      </p:sp>
      <p:pic>
        <p:nvPicPr>
          <p:cNvPr id="164" name="Shape 164"/>
          <p:cNvPicPr preferRelativeResize="0"/>
          <p:nvPr/>
        </p:nvPicPr>
        <p:blipFill>
          <a:blip r:embed="rId3">
            <a:alphaModFix/>
          </a:blip>
          <a:stretch>
            <a:fillRect/>
          </a:stretch>
        </p:blipFill>
        <p:spPr>
          <a:xfrm>
            <a:off x="0" y="1101425"/>
            <a:ext cx="9144000" cy="4042200"/>
          </a:xfrm>
          <a:prstGeom prst="rect">
            <a:avLst/>
          </a:prstGeom>
          <a:noFill/>
          <a:ln>
            <a:noFill/>
          </a:ln>
        </p:spPr>
      </p:pic>
      <p:sp>
        <p:nvSpPr>
          <p:cNvPr id="165" name="Shape 165"/>
          <p:cNvSpPr/>
          <p:nvPr/>
        </p:nvSpPr>
        <p:spPr>
          <a:xfrm>
            <a:off x="491900" y="1465000"/>
            <a:ext cx="1850099" cy="1358099"/>
          </a:xfrm>
          <a:prstGeom prst="ellipse">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a:t>Akta jenayah komputer 1997</a:t>
            </a:r>
          </a:p>
        </p:txBody>
      </p:sp>
      <p:sp>
        <p:nvSpPr>
          <p:cNvPr id="166" name="Shape 166"/>
          <p:cNvSpPr/>
          <p:nvPr/>
        </p:nvSpPr>
        <p:spPr>
          <a:xfrm>
            <a:off x="3510100" y="1513150"/>
            <a:ext cx="1951199" cy="1358099"/>
          </a:xfrm>
          <a:prstGeom prst="ellipse">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a:t>Akta teleperubatan1997</a:t>
            </a:r>
          </a:p>
          <a:p>
            <a:pPr lvl="0" rtl="0" algn="ctr">
              <a:spcBef>
                <a:spcPts val="0"/>
              </a:spcBef>
              <a:buNone/>
            </a:pPr>
            <a:r>
              <a:t/>
            </a:r>
            <a:endParaRPr/>
          </a:p>
        </p:txBody>
      </p:sp>
      <p:sp>
        <p:nvSpPr>
          <p:cNvPr id="167" name="Shape 167"/>
          <p:cNvSpPr/>
          <p:nvPr/>
        </p:nvSpPr>
        <p:spPr>
          <a:xfrm>
            <a:off x="6346550" y="1513150"/>
            <a:ext cx="1850099" cy="1358099"/>
          </a:xfrm>
          <a:prstGeom prst="ellipse">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Akta hakcipta 1987</a:t>
            </a:r>
          </a:p>
          <a:p>
            <a:pPr lvl="0" rtl="0" algn="ctr">
              <a:spcBef>
                <a:spcPts val="0"/>
              </a:spcBef>
              <a:buNone/>
            </a:pPr>
            <a:r>
              <a:t/>
            </a:r>
            <a:endParaRPr b="1"/>
          </a:p>
        </p:txBody>
      </p:sp>
      <p:sp>
        <p:nvSpPr>
          <p:cNvPr id="168" name="Shape 168"/>
          <p:cNvSpPr/>
          <p:nvPr/>
        </p:nvSpPr>
        <p:spPr>
          <a:xfrm>
            <a:off x="1839275" y="3047600"/>
            <a:ext cx="1850099" cy="1358099"/>
          </a:xfrm>
          <a:prstGeom prst="ellipse">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Akta paten 1983</a:t>
            </a:r>
          </a:p>
        </p:txBody>
      </p:sp>
      <p:sp>
        <p:nvSpPr>
          <p:cNvPr id="169" name="Shape 169"/>
          <p:cNvSpPr/>
          <p:nvPr/>
        </p:nvSpPr>
        <p:spPr>
          <a:xfrm>
            <a:off x="5132900" y="2983500"/>
            <a:ext cx="1850099" cy="1358099"/>
          </a:xfrm>
          <a:prstGeom prst="ellipse">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Akta rekaan industri 1996</a:t>
            </a:r>
          </a:p>
          <a:p>
            <a:pPr lvl="0" rtl="0" algn="ctr">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ppt_w</p:attrName>
                                        </p:attrNameLst>
                                      </p:cBhvr>
                                      <p:tavLst>
                                        <p:tav fmla="" tm="0">
                                          <p:val>
                                            <p:strVal val="0"/>
                                          </p:val>
                                        </p:tav>
                                        <p:tav fmla="" tm="100000">
                                          <p:val>
                                            <p:strVal val="#ppt_w"/>
                                          </p:val>
                                        </p:tav>
                                      </p:tavLst>
                                    </p:anim>
                                    <p:anim calcmode="lin" valueType="num">
                                      <p:cBhvr additive="base">
                                        <p:cTn dur="1000"/>
                                        <p:tgtEl>
                                          <p:spTgt spid="1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ppt_w</p:attrName>
                                        </p:attrNameLst>
                                      </p:cBhvr>
                                      <p:tavLst>
                                        <p:tav fmla="" tm="0">
                                          <p:val>
                                            <p:strVal val="0"/>
                                          </p:val>
                                        </p:tav>
                                        <p:tav fmla="" tm="100000">
                                          <p:val>
                                            <p:strVal val="#ppt_w"/>
                                          </p:val>
                                        </p:tav>
                                      </p:tavLst>
                                    </p:anim>
                                    <p:anim calcmode="lin" valueType="num">
                                      <p:cBhvr additive="base">
                                        <p:cTn dur="10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ppt_w</p:attrName>
                                        </p:attrNameLst>
                                      </p:cBhvr>
                                      <p:tavLst>
                                        <p:tav fmla="" tm="0">
                                          <p:val>
                                            <p:strVal val="0"/>
                                          </p:val>
                                        </p:tav>
                                        <p:tav fmla="" tm="100000">
                                          <p:val>
                                            <p:strVal val="#ppt_w"/>
                                          </p:val>
                                        </p:tav>
                                      </p:tavLst>
                                    </p:anim>
                                    <p:anim calcmode="lin" valueType="num">
                                      <p:cBhvr additive="base">
                                        <p:cTn dur="1000"/>
                                        <p:tgtEl>
                                          <p:spTgt spid="1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ppt_w</p:attrName>
                                        </p:attrNameLst>
                                      </p:cBhvr>
                                      <p:tavLst>
                                        <p:tav fmla="" tm="0">
                                          <p:val>
                                            <p:strVal val="0"/>
                                          </p:val>
                                        </p:tav>
                                        <p:tav fmla="" tm="100000">
                                          <p:val>
                                            <p:strVal val="#ppt_w"/>
                                          </p:val>
                                        </p:tav>
                                      </p:tavLst>
                                    </p:anim>
                                    <p:anim calcmode="lin" valueType="num">
                                      <p:cBhvr additive="base">
                                        <p:cTn dur="1000"/>
                                        <p:tgtEl>
                                          <p:spTgt spid="1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fmla="" tm="0">
                                          <p:val>
                                            <p:strVal val="0"/>
                                          </p:val>
                                        </p:tav>
                                        <p:tav fmla="" tm="100000">
                                          <p:val>
                                            <p:strVal val="#ppt_w"/>
                                          </p:val>
                                        </p:tav>
                                      </p:tavLst>
                                    </p:anim>
                                    <p:anim calcmode="lin" valueType="num">
                                      <p:cBhvr additive="base">
                                        <p:cTn dur="1000"/>
                                        <p:tgtEl>
                                          <p:spTgt spid="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idx="4294967295" type="title"/>
          </p:nvPr>
        </p:nvSpPr>
        <p:spPr>
          <a:xfrm>
            <a:off x="0" y="0"/>
            <a:ext cx="9144000" cy="5143499"/>
          </a:xfrm>
          <a:prstGeom prst="rect">
            <a:avLst/>
          </a:prstGeom>
          <a:solidFill>
            <a:srgbClr val="F1C232"/>
          </a:solidFill>
          <a:ln>
            <a:noFill/>
          </a:ln>
        </p:spPr>
        <p:txBody>
          <a:bodyPr anchorCtr="0" anchor="t" bIns="91425" lIns="91425" rIns="91425" tIns="91425">
            <a:noAutofit/>
          </a:bodyPr>
          <a:lstStyle/>
          <a:p>
            <a:pPr rtl="0">
              <a:spcBef>
                <a:spcPts val="0"/>
              </a:spcBef>
              <a:buNone/>
            </a:pPr>
            <a:r>
              <a:rPr lang="en"/>
              <a:t>                ISU-ISU BERBANGKIT    </a:t>
            </a:r>
          </a:p>
          <a:p>
            <a:pPr>
              <a:spcBef>
                <a:spcPts val="0"/>
              </a:spcBef>
              <a:buNone/>
            </a:pPr>
            <a:r>
              <a:rPr lang="en"/>
              <a:t>      MENGENAI PERISIAN BERLESEN</a:t>
            </a:r>
          </a:p>
        </p:txBody>
      </p:sp>
      <p:pic>
        <p:nvPicPr>
          <p:cNvPr id="175" name="Shape 175"/>
          <p:cNvPicPr preferRelativeResize="0"/>
          <p:nvPr/>
        </p:nvPicPr>
        <p:blipFill rotWithShape="1">
          <a:blip r:embed="rId3">
            <a:alphaModFix/>
          </a:blip>
          <a:srcRect b="5495" l="0" r="0" t="7555"/>
          <a:stretch/>
        </p:blipFill>
        <p:spPr>
          <a:xfrm>
            <a:off x="1255375" y="1214600"/>
            <a:ext cx="6475724" cy="38021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17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p:nvPr/>
        </p:nvSpPr>
        <p:spPr>
          <a:xfrm>
            <a:off x="10550" y="31675"/>
            <a:ext cx="9133500" cy="5111699"/>
          </a:xfrm>
          <a:prstGeom prst="rect">
            <a:avLst/>
          </a:prstGeom>
          <a:solidFill>
            <a:srgbClr val="F1C23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81" name="Shape 181"/>
          <p:cNvPicPr preferRelativeResize="0"/>
          <p:nvPr/>
        </p:nvPicPr>
        <p:blipFill rotWithShape="1">
          <a:blip r:embed="rId3">
            <a:alphaModFix/>
          </a:blip>
          <a:srcRect b="5114" l="0" r="-623" t="8192"/>
          <a:stretch/>
        </p:blipFill>
        <p:spPr>
          <a:xfrm>
            <a:off x="305900" y="253475"/>
            <a:ext cx="3876499" cy="4594300"/>
          </a:xfrm>
          <a:prstGeom prst="rect">
            <a:avLst/>
          </a:prstGeom>
          <a:noFill/>
          <a:ln>
            <a:noFill/>
          </a:ln>
        </p:spPr>
      </p:pic>
      <p:pic>
        <p:nvPicPr>
          <p:cNvPr id="182" name="Shape 182"/>
          <p:cNvPicPr preferRelativeResize="0"/>
          <p:nvPr/>
        </p:nvPicPr>
        <p:blipFill rotWithShape="1">
          <a:blip r:embed="rId4">
            <a:alphaModFix/>
          </a:blip>
          <a:srcRect b="5658" l="0" r="0" t="7157"/>
          <a:stretch/>
        </p:blipFill>
        <p:spPr>
          <a:xfrm>
            <a:off x="4424950" y="190100"/>
            <a:ext cx="3876499" cy="465767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181"/>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18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86" name="Shape 186"/>
        <p:cNvGrpSpPr/>
        <p:nvPr/>
      </p:nvGrpSpPr>
      <p:grpSpPr>
        <a:xfrm>
          <a:off x="0" y="0"/>
          <a:ext cx="0" cy="0"/>
          <a:chOff x="0" y="0"/>
          <a:chExt cx="0" cy="0"/>
        </a:xfrm>
      </p:grpSpPr>
      <p:sp>
        <p:nvSpPr>
          <p:cNvPr id="187" name="Shape 187"/>
          <p:cNvSpPr txBox="1"/>
          <p:nvPr/>
        </p:nvSpPr>
        <p:spPr>
          <a:xfrm>
            <a:off x="189450" y="246850"/>
            <a:ext cx="8231999" cy="40985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88" name="Shape 188"/>
          <p:cNvSpPr txBox="1"/>
          <p:nvPr/>
        </p:nvSpPr>
        <p:spPr>
          <a:xfrm>
            <a:off x="4293900" y="2204350"/>
            <a:ext cx="23099" cy="1836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89" name="Shape 189">
            <a:hlinkClick/>
          </p:cNvPr>
          <p:cNvSpPr/>
          <p:nvPr/>
        </p:nvSpPr>
        <p:spPr>
          <a:xfrm>
            <a:off x="1190837" y="726350"/>
            <a:ext cx="6762325"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93" name="Shape 193"/>
        <p:cNvGrpSpPr/>
        <p:nvPr/>
      </p:nvGrpSpPr>
      <p:grpSpPr>
        <a:xfrm>
          <a:off x="0" y="0"/>
          <a:ext cx="0" cy="0"/>
          <a:chOff x="0" y="0"/>
          <a:chExt cx="0" cy="0"/>
        </a:xfrm>
      </p:grpSpPr>
      <p:sp>
        <p:nvSpPr>
          <p:cNvPr id="194" name="Shape 194"/>
          <p:cNvSpPr txBox="1"/>
          <p:nvPr/>
        </p:nvSpPr>
        <p:spPr>
          <a:xfrm>
            <a:off x="918475" y="424800"/>
            <a:ext cx="7933500" cy="39723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95" name="Shape 195">
            <a:hlinkClick/>
          </p:cNvPr>
          <p:cNvSpPr/>
          <p:nvPr/>
        </p:nvSpPr>
        <p:spPr>
          <a:xfrm>
            <a:off x="1056250" y="857250"/>
            <a:ext cx="6613075"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199" name="Shape 199"/>
        <p:cNvGrpSpPr/>
        <p:nvPr/>
      </p:nvGrpSpPr>
      <p:grpSpPr>
        <a:xfrm>
          <a:off x="0" y="0"/>
          <a:ext cx="0" cy="0"/>
          <a:chOff x="0" y="0"/>
          <a:chExt cx="0" cy="0"/>
        </a:xfrm>
      </p:grpSpPr>
      <p:sp>
        <p:nvSpPr>
          <p:cNvPr id="200" name="Shape 200"/>
          <p:cNvSpPr txBox="1"/>
          <p:nvPr>
            <p:ph type="ctrTitle"/>
          </p:nvPr>
        </p:nvSpPr>
        <p:spPr>
          <a:xfrm>
            <a:off x="91850" y="644150"/>
            <a:ext cx="8520599" cy="741899"/>
          </a:xfrm>
          <a:prstGeom prst="rect">
            <a:avLst/>
          </a:prstGeom>
          <a:ln cap="flat" cmpd="sng" w="9525">
            <a:solidFill>
              <a:srgbClr val="F1C232"/>
            </a:solidFill>
            <a:prstDash val="solid"/>
            <a:round/>
            <a:headEnd len="med" w="med" type="none"/>
            <a:tailEnd len="med" w="med" type="none"/>
          </a:ln>
        </p:spPr>
        <p:txBody>
          <a:bodyPr anchorCtr="0" anchor="b" bIns="91425" lIns="91425" rIns="91425" tIns="91425">
            <a:noAutofit/>
          </a:bodyPr>
          <a:lstStyle/>
          <a:p>
            <a:pPr lvl="0" algn="l">
              <a:spcBef>
                <a:spcPts val="0"/>
              </a:spcBef>
              <a:buClr>
                <a:schemeClr val="dk1"/>
              </a:buClr>
              <a:buSzPct val="30555"/>
              <a:buFont typeface="Arial"/>
              <a:buNone/>
            </a:pPr>
            <a:r>
              <a:rPr b="1" lang="en" sz="3600" u="sng">
                <a:solidFill>
                  <a:srgbClr val="000000"/>
                </a:solidFill>
                <a:latin typeface="Roboto"/>
                <a:ea typeface="Roboto"/>
                <a:cs typeface="Roboto"/>
                <a:sym typeface="Roboto"/>
              </a:rPr>
              <a:t>PERISIAN SUMBER TERBUKA</a:t>
            </a:r>
          </a:p>
        </p:txBody>
      </p:sp>
      <p:sp>
        <p:nvSpPr>
          <p:cNvPr id="201" name="Shape 201"/>
          <p:cNvSpPr txBox="1"/>
          <p:nvPr>
            <p:ph idx="1" type="subTitle"/>
          </p:nvPr>
        </p:nvSpPr>
        <p:spPr>
          <a:xfrm>
            <a:off x="311700" y="1593300"/>
            <a:ext cx="8520599" cy="2783999"/>
          </a:xfrm>
          <a:prstGeom prst="rect">
            <a:avLst/>
          </a:prstGeom>
          <a:solidFill>
            <a:srgbClr val="FFD966"/>
          </a:solidFill>
        </p:spPr>
        <p:txBody>
          <a:bodyPr anchorCtr="0" anchor="t" bIns="91425" lIns="91425" rIns="91425" tIns="91425">
            <a:noAutofit/>
          </a:bodyPr>
          <a:lstStyle/>
          <a:p>
            <a:pPr lvl="0" algn="just">
              <a:spcBef>
                <a:spcPts val="0"/>
              </a:spcBef>
              <a:buClr>
                <a:schemeClr val="dk1"/>
              </a:buClr>
              <a:buSzPct val="45833"/>
              <a:buFont typeface="Arial"/>
              <a:buNone/>
            </a:pPr>
            <a:r>
              <a:rPr lang="en" sz="2400">
                <a:solidFill>
                  <a:srgbClr val="000000"/>
                </a:solidFill>
                <a:latin typeface="Roboto"/>
                <a:ea typeface="Roboto"/>
                <a:cs typeface="Roboto"/>
                <a:sym typeface="Roboto"/>
              </a:rPr>
              <a:t>Perisian Sumber Terbuka (OPEN- SOURCE SOFTWARE-OSS) adalah perisian komputer dengan kod sumber yang disediakan dan dilesenkan </a:t>
            </a:r>
            <a:r>
              <a:rPr lang="en">
                <a:solidFill>
                  <a:srgbClr val="000000"/>
                </a:solidFill>
                <a:latin typeface="Roboto"/>
                <a:ea typeface="Roboto"/>
                <a:cs typeface="Roboto"/>
                <a:sym typeface="Roboto"/>
              </a:rPr>
              <a:t>deng</a:t>
            </a:r>
            <a:r>
              <a:rPr lang="en" sz="2400">
                <a:solidFill>
                  <a:srgbClr val="000000"/>
                </a:solidFill>
                <a:latin typeface="Roboto"/>
                <a:ea typeface="Roboto"/>
                <a:cs typeface="Roboto"/>
                <a:sym typeface="Roboto"/>
              </a:rPr>
              <a:t>an lesen dimana pemegang hak cipta memberikan hak untuk mengkaji, mengubah dan mengedarkan perisian bagi semua orang dan untuk semua tujuan.</a:t>
            </a:r>
          </a:p>
        </p:txBody>
      </p:sp>
      <p:pic>
        <p:nvPicPr>
          <p:cNvPr id="202" name="Shape 202"/>
          <p:cNvPicPr preferRelativeResize="0"/>
          <p:nvPr/>
        </p:nvPicPr>
        <p:blipFill>
          <a:blip r:embed="rId3">
            <a:alphaModFix/>
          </a:blip>
          <a:stretch>
            <a:fillRect/>
          </a:stretch>
        </p:blipFill>
        <p:spPr>
          <a:xfrm>
            <a:off x="6805975" y="105500"/>
            <a:ext cx="1867450" cy="16184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06" name="Shape 206"/>
        <p:cNvGrpSpPr/>
        <p:nvPr/>
      </p:nvGrpSpPr>
      <p:grpSpPr>
        <a:xfrm>
          <a:off x="0" y="0"/>
          <a:ext cx="0" cy="0"/>
          <a:chOff x="0" y="0"/>
          <a:chExt cx="0" cy="0"/>
        </a:xfrm>
      </p:grpSpPr>
      <p:sp>
        <p:nvSpPr>
          <p:cNvPr id="207" name="Shape 207"/>
          <p:cNvSpPr txBox="1"/>
          <p:nvPr>
            <p:ph type="ctrTitle"/>
          </p:nvPr>
        </p:nvSpPr>
        <p:spPr>
          <a:xfrm>
            <a:off x="376000" y="431575"/>
            <a:ext cx="7944000" cy="880799"/>
          </a:xfrm>
          <a:prstGeom prst="rect">
            <a:avLst/>
          </a:prstGeom>
        </p:spPr>
        <p:txBody>
          <a:bodyPr anchorCtr="0" anchor="b" bIns="91425" lIns="91425" rIns="91425" tIns="91425">
            <a:noAutofit/>
          </a:bodyPr>
          <a:lstStyle/>
          <a:p>
            <a:pPr>
              <a:spcBef>
                <a:spcPts val="0"/>
              </a:spcBef>
              <a:buNone/>
            </a:pPr>
            <a:r>
              <a:rPr lang="en" sz="3000">
                <a:solidFill>
                  <a:srgbClr val="000000"/>
                </a:solidFill>
                <a:latin typeface="Times New Roman"/>
                <a:ea typeface="Times New Roman"/>
                <a:cs typeface="Times New Roman"/>
                <a:sym typeface="Times New Roman"/>
              </a:rPr>
              <a:t>PENERANGAN RINGKAS:</a:t>
            </a:r>
          </a:p>
        </p:txBody>
      </p:sp>
      <p:pic>
        <p:nvPicPr>
          <p:cNvPr id="208" name="Shape 208"/>
          <p:cNvPicPr preferRelativeResize="0"/>
          <p:nvPr/>
        </p:nvPicPr>
        <p:blipFill>
          <a:blip r:embed="rId3">
            <a:alphaModFix/>
          </a:blip>
          <a:stretch>
            <a:fillRect/>
          </a:stretch>
        </p:blipFill>
        <p:spPr>
          <a:xfrm>
            <a:off x="289175" y="1588475"/>
            <a:ext cx="4824250" cy="3142850"/>
          </a:xfrm>
          <a:prstGeom prst="rect">
            <a:avLst/>
          </a:prstGeom>
          <a:noFill/>
          <a:ln>
            <a:noFill/>
          </a:ln>
        </p:spPr>
      </p:pic>
      <p:pic>
        <p:nvPicPr>
          <p:cNvPr id="209" name="Shape 209"/>
          <p:cNvPicPr preferRelativeResize="0"/>
          <p:nvPr/>
        </p:nvPicPr>
        <p:blipFill>
          <a:blip r:embed="rId4">
            <a:alphaModFix/>
          </a:blip>
          <a:stretch>
            <a:fillRect/>
          </a:stretch>
        </p:blipFill>
        <p:spPr>
          <a:xfrm>
            <a:off x="5283350" y="1791375"/>
            <a:ext cx="3676650" cy="12382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390425" y="601037"/>
            <a:ext cx="1024000" cy="935924"/>
          </a:xfrm>
          <a:prstGeom prst="rect">
            <a:avLst/>
          </a:prstGeom>
          <a:noFill/>
          <a:ln>
            <a:noFill/>
          </a:ln>
        </p:spPr>
      </p:pic>
      <p:pic>
        <p:nvPicPr>
          <p:cNvPr id="62" name="Shape 62"/>
          <p:cNvPicPr preferRelativeResize="0"/>
          <p:nvPr/>
        </p:nvPicPr>
        <p:blipFill>
          <a:blip r:embed="rId4">
            <a:alphaModFix/>
          </a:blip>
          <a:stretch>
            <a:fillRect/>
          </a:stretch>
        </p:blipFill>
        <p:spPr>
          <a:xfrm>
            <a:off x="1414425" y="2038700"/>
            <a:ext cx="1207750" cy="1066075"/>
          </a:xfrm>
          <a:prstGeom prst="rect">
            <a:avLst/>
          </a:prstGeom>
          <a:noFill/>
          <a:ln>
            <a:noFill/>
          </a:ln>
        </p:spPr>
      </p:pic>
      <p:pic>
        <p:nvPicPr>
          <p:cNvPr id="63" name="Shape 63"/>
          <p:cNvPicPr preferRelativeResize="0"/>
          <p:nvPr/>
        </p:nvPicPr>
        <p:blipFill>
          <a:blip r:embed="rId5">
            <a:alphaModFix/>
          </a:blip>
          <a:stretch>
            <a:fillRect/>
          </a:stretch>
        </p:blipFill>
        <p:spPr>
          <a:xfrm>
            <a:off x="390425" y="3290150"/>
            <a:ext cx="1023999" cy="1066075"/>
          </a:xfrm>
          <a:prstGeom prst="rect">
            <a:avLst/>
          </a:prstGeom>
          <a:noFill/>
          <a:ln>
            <a:noFill/>
          </a:ln>
        </p:spPr>
      </p:pic>
      <p:sp>
        <p:nvSpPr>
          <p:cNvPr id="64" name="Shape 64"/>
          <p:cNvSpPr/>
          <p:nvPr/>
        </p:nvSpPr>
        <p:spPr>
          <a:xfrm>
            <a:off x="1825500" y="517900"/>
            <a:ext cx="4408799" cy="1102199"/>
          </a:xfrm>
          <a:prstGeom prst="roundRect">
            <a:avLst>
              <a:gd fmla="val 16667" name="adj"/>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marL="0" rtl="0">
              <a:spcBef>
                <a:spcPts val="0"/>
              </a:spcBef>
              <a:buNone/>
            </a:pPr>
            <a:r>
              <a:rPr lang="en" sz="2400">
                <a:solidFill>
                  <a:schemeClr val="lt1"/>
                </a:solidFill>
                <a:latin typeface="Playfair Display"/>
                <a:ea typeface="Playfair Display"/>
                <a:cs typeface="Playfair Display"/>
                <a:sym typeface="Playfair Display"/>
              </a:rPr>
              <a:t>ABDUL AFIQ ABDUL WARAS  </a:t>
            </a:r>
          </a:p>
          <a:p>
            <a:pPr indent="0" marL="0">
              <a:spcBef>
                <a:spcPts val="0"/>
              </a:spcBef>
              <a:buNone/>
            </a:pPr>
            <a:r>
              <a:rPr lang="en" sz="2400">
                <a:solidFill>
                  <a:schemeClr val="lt1"/>
                </a:solidFill>
                <a:latin typeface="Playfair Display"/>
                <a:ea typeface="Playfair Display"/>
                <a:cs typeface="Playfair Display"/>
                <a:sym typeface="Playfair Display"/>
              </a:rPr>
              <a:t>         (A156285)</a:t>
            </a:r>
          </a:p>
        </p:txBody>
      </p:sp>
      <p:sp>
        <p:nvSpPr>
          <p:cNvPr id="65" name="Shape 65"/>
          <p:cNvSpPr/>
          <p:nvPr/>
        </p:nvSpPr>
        <p:spPr>
          <a:xfrm>
            <a:off x="2962125" y="2020650"/>
            <a:ext cx="3605099" cy="1102199"/>
          </a:xfrm>
          <a:prstGeom prst="roundRect">
            <a:avLst>
              <a:gd fmla="val 16667" name="adj"/>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lang="en" sz="2400">
                <a:solidFill>
                  <a:schemeClr val="lt1"/>
                </a:solidFill>
                <a:latin typeface="Playfair Display"/>
                <a:ea typeface="Playfair Display"/>
                <a:cs typeface="Playfair Display"/>
                <a:sym typeface="Playfair Display"/>
              </a:rPr>
              <a:t>   </a:t>
            </a:r>
            <a:r>
              <a:rPr lang="en" sz="2400">
                <a:solidFill>
                  <a:schemeClr val="lt1"/>
                </a:solidFill>
                <a:latin typeface="Playfair Display"/>
                <a:ea typeface="Playfair Display"/>
                <a:cs typeface="Playfair Display"/>
                <a:sym typeface="Playfair Display"/>
              </a:rPr>
              <a:t>JENNY AK UCHING  </a:t>
            </a:r>
          </a:p>
          <a:p>
            <a:pPr>
              <a:spcBef>
                <a:spcPts val="0"/>
              </a:spcBef>
              <a:buNone/>
            </a:pPr>
            <a:r>
              <a:rPr lang="en" sz="2400">
                <a:solidFill>
                  <a:schemeClr val="lt1"/>
                </a:solidFill>
                <a:latin typeface="Playfair Display"/>
                <a:ea typeface="Playfair Display"/>
                <a:cs typeface="Playfair Display"/>
                <a:sym typeface="Playfair Display"/>
              </a:rPr>
              <a:t>         (A156031)</a:t>
            </a:r>
          </a:p>
        </p:txBody>
      </p:sp>
      <p:sp>
        <p:nvSpPr>
          <p:cNvPr id="66" name="Shape 66"/>
          <p:cNvSpPr/>
          <p:nvPr/>
        </p:nvSpPr>
        <p:spPr>
          <a:xfrm>
            <a:off x="1940325" y="3685400"/>
            <a:ext cx="4626899" cy="1102199"/>
          </a:xfrm>
          <a:prstGeom prst="roundRect">
            <a:avLst>
              <a:gd fmla="val 16667" name="adj"/>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400">
                <a:solidFill>
                  <a:schemeClr val="lt1"/>
                </a:solidFill>
                <a:latin typeface="Playfair Display"/>
                <a:ea typeface="Playfair Display"/>
                <a:cs typeface="Playfair Display"/>
                <a:sym typeface="Playfair Display"/>
              </a:rPr>
              <a:t>MOHAMMAD HAZIQ BIN KAMARUDIN  (A156723)</a:t>
            </a:r>
          </a:p>
        </p:txBody>
      </p:sp>
      <p:sp>
        <p:nvSpPr>
          <p:cNvPr id="67" name="Shape 67"/>
          <p:cNvSpPr/>
          <p:nvPr/>
        </p:nvSpPr>
        <p:spPr>
          <a:xfrm>
            <a:off x="7187125" y="459250"/>
            <a:ext cx="1848300" cy="1364699"/>
          </a:xfrm>
          <a:prstGeom prst="cloudCallout">
            <a:avLst>
              <a:gd fmla="val -80208" name="adj1"/>
              <a:gd fmla="val 172941" name="adj2"/>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b="1" lang="en" sz="1800">
                <a:latin typeface="Corsiva"/>
                <a:ea typeface="Corsiva"/>
                <a:cs typeface="Corsiva"/>
                <a:sym typeface="Corsiva"/>
              </a:rPr>
              <a:t>Ahli Kumpulan   4</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ppt_w</p:attrName>
                                        </p:attrNameLst>
                                      </p:cBhvr>
                                      <p:tavLst>
                                        <p:tav fmla="" tm="0">
                                          <p:val>
                                            <p:strVal val="0"/>
                                          </p:val>
                                        </p:tav>
                                        <p:tav fmla="" tm="100000">
                                          <p:val>
                                            <p:strVal val="#ppt_w"/>
                                          </p:val>
                                        </p:tav>
                                      </p:tavLst>
                                    </p:anim>
                                    <p:anim calcmode="lin" valueType="num">
                                      <p:cBhvr additive="base">
                                        <p:cTn dur="1000"/>
                                        <p:tgtEl>
                                          <p:spTgt spid="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p:tgtEl>
                                          <p:spTgt spid="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13" name="Shape 213"/>
        <p:cNvGrpSpPr/>
        <p:nvPr/>
      </p:nvGrpSpPr>
      <p:grpSpPr>
        <a:xfrm>
          <a:off x="0" y="0"/>
          <a:ext cx="0" cy="0"/>
          <a:chOff x="0" y="0"/>
          <a:chExt cx="0" cy="0"/>
        </a:xfrm>
      </p:grpSpPr>
      <p:sp>
        <p:nvSpPr>
          <p:cNvPr id="214" name="Shape 214"/>
          <p:cNvSpPr txBox="1"/>
          <p:nvPr>
            <p:ph idx="1" type="subTitle"/>
          </p:nvPr>
        </p:nvSpPr>
        <p:spPr>
          <a:xfrm>
            <a:off x="328375" y="956450"/>
            <a:ext cx="8664600" cy="4123500"/>
          </a:xfrm>
          <a:prstGeom prst="rect">
            <a:avLst/>
          </a:prstGeom>
          <a:solidFill>
            <a:srgbClr val="FFD966"/>
          </a:solidFill>
        </p:spPr>
        <p:txBody>
          <a:bodyPr anchorCtr="0" anchor="t" bIns="91425" lIns="91425" rIns="91425" tIns="91425">
            <a:noAutofit/>
          </a:bodyPr>
          <a:lstStyle/>
          <a:p>
            <a:pPr lvl="0" rtl="0" algn="l">
              <a:spcBef>
                <a:spcPts val="0"/>
              </a:spcBef>
              <a:buClr>
                <a:schemeClr val="dk1"/>
              </a:buClr>
              <a:buSzPct val="50000"/>
              <a:buFont typeface="Arial"/>
              <a:buNone/>
            </a:pPr>
            <a:r>
              <a:rPr b="1" lang="en" sz="2200">
                <a:solidFill>
                  <a:srgbClr val="000000"/>
                </a:solidFill>
                <a:latin typeface="Arial"/>
                <a:ea typeface="Arial"/>
                <a:cs typeface="Arial"/>
                <a:sym typeface="Arial"/>
              </a:rPr>
              <a:t>Perisian sumber terbuka/OSS bertujuan untuk :</a:t>
            </a:r>
          </a:p>
          <a:p>
            <a:pPr lvl="0" rtl="0" algn="l">
              <a:spcBef>
                <a:spcPts val="0"/>
              </a:spcBef>
              <a:buClr>
                <a:schemeClr val="dk1"/>
              </a:buClr>
              <a:buSzPct val="50000"/>
              <a:buFont typeface="Arial"/>
              <a:buNone/>
            </a:pPr>
            <a:r>
              <a:rPr lang="en" sz="2200">
                <a:solidFill>
                  <a:srgbClr val="000000"/>
                </a:solidFill>
                <a:latin typeface="Arial"/>
                <a:ea typeface="Arial"/>
                <a:cs typeface="Arial"/>
                <a:sym typeface="Arial"/>
              </a:rPr>
              <a:t>1.mewujudkan industri perisian tempatan yang mampu berdaya saing </a:t>
            </a:r>
          </a:p>
          <a:p>
            <a:pPr lvl="0" rtl="0" algn="l">
              <a:spcBef>
                <a:spcPts val="0"/>
              </a:spcBef>
              <a:buClr>
                <a:schemeClr val="dk1"/>
              </a:buClr>
              <a:buSzPct val="50000"/>
              <a:buFont typeface="Arial"/>
              <a:buNone/>
            </a:pPr>
            <a:r>
              <a:rPr lang="en" sz="2200">
                <a:solidFill>
                  <a:srgbClr val="000000"/>
                </a:solidFill>
                <a:latin typeface="Arial"/>
                <a:ea typeface="Arial"/>
                <a:cs typeface="Arial"/>
                <a:sym typeface="Arial"/>
              </a:rPr>
              <a:t>2.mempunyai kemampuan dalam bidang penyelidikan dan pembangunan serta mampu menyumbangkan pendapatan kepada negara.</a:t>
            </a:r>
          </a:p>
          <a:p>
            <a:pPr lvl="0" rtl="0" algn="l">
              <a:spcBef>
                <a:spcPts val="0"/>
              </a:spcBef>
              <a:buClr>
                <a:schemeClr val="dk1"/>
              </a:buClr>
              <a:buSzPct val="50000"/>
              <a:buFont typeface="Arial"/>
              <a:buNone/>
            </a:pPr>
            <a:r>
              <a:rPr lang="en" sz="2200">
                <a:solidFill>
                  <a:srgbClr val="000000"/>
                </a:solidFill>
                <a:latin typeface="Arial"/>
                <a:ea typeface="Arial"/>
                <a:cs typeface="Arial"/>
                <a:sym typeface="Arial"/>
              </a:rPr>
              <a:t>3.OSS juga dijalankan bertujuan untuk memastikan keselamatan dan kedaulatan negara. Hal ini demikian kerana, perisian yang dibeli tidak diketahui apa yang tertulis dalam kod sumber asasnya. </a:t>
            </a:r>
          </a:p>
          <a:p>
            <a:pPr lvl="0" algn="l">
              <a:spcBef>
                <a:spcPts val="0"/>
              </a:spcBef>
              <a:buClr>
                <a:schemeClr val="dk1"/>
              </a:buClr>
              <a:buSzPct val="50000"/>
              <a:buFont typeface="Arial"/>
              <a:buNone/>
            </a:pPr>
            <a:r>
              <a:rPr lang="en" sz="2200">
                <a:solidFill>
                  <a:srgbClr val="000000"/>
                </a:solidFill>
                <a:latin typeface="Arial"/>
                <a:ea typeface="Arial"/>
                <a:cs typeface="Arial"/>
                <a:sym typeface="Arial"/>
              </a:rPr>
              <a:t>4.Dapat menjimatkan kos penyelenggaraan laman web@aplikasi web untuk organisasi.</a:t>
            </a:r>
          </a:p>
        </p:txBody>
      </p:sp>
      <p:sp>
        <p:nvSpPr>
          <p:cNvPr id="215" name="Shape 215"/>
          <p:cNvSpPr txBox="1"/>
          <p:nvPr>
            <p:ph type="ctrTitle"/>
          </p:nvPr>
        </p:nvSpPr>
        <p:spPr>
          <a:xfrm>
            <a:off x="274500" y="68100"/>
            <a:ext cx="8520599" cy="792600"/>
          </a:xfrm>
          <a:prstGeom prst="rect">
            <a:avLst/>
          </a:prstGeom>
        </p:spPr>
        <p:txBody>
          <a:bodyPr anchorCtr="0" anchor="b" bIns="91425" lIns="91425" rIns="91425" tIns="91425">
            <a:noAutofit/>
          </a:bodyPr>
          <a:lstStyle/>
          <a:p>
            <a:pPr lvl="0" algn="l">
              <a:spcBef>
                <a:spcPts val="0"/>
              </a:spcBef>
              <a:buClr>
                <a:schemeClr val="dk1"/>
              </a:buClr>
              <a:buSzPct val="30555"/>
              <a:buFont typeface="Arial"/>
              <a:buNone/>
            </a:pPr>
            <a:r>
              <a:rPr lang="en" sz="3600">
                <a:solidFill>
                  <a:srgbClr val="000000"/>
                </a:solidFill>
                <a:latin typeface="Roboto"/>
                <a:ea typeface="Roboto"/>
                <a:cs typeface="Roboto"/>
                <a:sym typeface="Roboto"/>
              </a:rPr>
              <a:t>FUNGSI PERISIAN SUMBER TERBUKA</a:t>
            </a:r>
          </a:p>
        </p:txBody>
      </p:sp>
      <p:sp>
        <p:nvSpPr>
          <p:cNvPr id="216" name="Shape 216"/>
          <p:cNvSpPr txBox="1"/>
          <p:nvPr/>
        </p:nvSpPr>
        <p:spPr>
          <a:xfrm>
            <a:off x="6046450" y="1351100"/>
            <a:ext cx="26699" cy="33299"/>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20" name="Shape 220"/>
        <p:cNvGrpSpPr/>
        <p:nvPr/>
      </p:nvGrpSpPr>
      <p:grpSpPr>
        <a:xfrm>
          <a:off x="0" y="0"/>
          <a:ext cx="0" cy="0"/>
          <a:chOff x="0" y="0"/>
          <a:chExt cx="0" cy="0"/>
        </a:xfrm>
      </p:grpSpPr>
      <p:sp>
        <p:nvSpPr>
          <p:cNvPr id="221" name="Shape 221"/>
          <p:cNvSpPr txBox="1"/>
          <p:nvPr>
            <p:ph type="ctrTitle"/>
          </p:nvPr>
        </p:nvSpPr>
        <p:spPr>
          <a:xfrm>
            <a:off x="161675" y="105250"/>
            <a:ext cx="8520599" cy="551099"/>
          </a:xfrm>
          <a:prstGeom prst="rect">
            <a:avLst/>
          </a:prstGeom>
          <a:ln cap="flat" cmpd="sng" w="9525">
            <a:solidFill>
              <a:srgbClr val="000000"/>
            </a:solidFill>
            <a:prstDash val="solid"/>
            <a:round/>
            <a:headEnd len="med" w="med" type="none"/>
            <a:tailEnd len="med" w="med" type="none"/>
          </a:ln>
        </p:spPr>
        <p:txBody>
          <a:bodyPr anchorCtr="0" anchor="b" bIns="91425" lIns="91425" rIns="91425" tIns="91425">
            <a:noAutofit/>
          </a:bodyPr>
          <a:lstStyle/>
          <a:p>
            <a:pPr algn="ctr">
              <a:spcBef>
                <a:spcPts val="0"/>
              </a:spcBef>
              <a:buNone/>
            </a:pPr>
            <a:r>
              <a:rPr lang="en" sz="3000">
                <a:solidFill>
                  <a:srgbClr val="000000"/>
                </a:solidFill>
              </a:rPr>
              <a:t>CARA PEROLEHI</a:t>
            </a:r>
          </a:p>
        </p:txBody>
      </p:sp>
      <p:sp>
        <p:nvSpPr>
          <p:cNvPr id="222" name="Shape 222"/>
          <p:cNvSpPr txBox="1"/>
          <p:nvPr>
            <p:ph idx="1" type="subTitle"/>
          </p:nvPr>
        </p:nvSpPr>
        <p:spPr>
          <a:xfrm>
            <a:off x="272775" y="1047500"/>
            <a:ext cx="8520599" cy="2106599"/>
          </a:xfrm>
          <a:prstGeom prst="rect">
            <a:avLst/>
          </a:prstGeom>
          <a:solidFill>
            <a:srgbClr val="FFFFFF"/>
          </a:solidFill>
        </p:spPr>
        <p:txBody>
          <a:bodyPr anchorCtr="0" anchor="t" bIns="91425" lIns="91425" rIns="91425" tIns="91425">
            <a:noAutofit/>
          </a:bodyPr>
          <a:lstStyle/>
          <a:p>
            <a:pPr lvl="0" algn="just">
              <a:lnSpc>
                <a:spcPct val="136500"/>
              </a:lnSpc>
              <a:spcBef>
                <a:spcPts val="1200"/>
              </a:spcBef>
              <a:buClr>
                <a:schemeClr val="dk1"/>
              </a:buClr>
              <a:buSzPct val="78571"/>
              <a:buFont typeface="Arial"/>
              <a:buNone/>
            </a:pPr>
            <a:r>
              <a:rPr lang="en" sz="1400">
                <a:solidFill>
                  <a:schemeClr val="dk1"/>
                </a:solidFill>
                <a:highlight>
                  <a:srgbClr val="FFFFFF"/>
                </a:highlight>
              </a:rPr>
              <a:t>Perisian Sumber Terbuka(OSS) mudah diperolehi menerusi internet di mana pengguna boleh memuat turun,memasang,mengguna dan memanipulasikan secara bebas mengikut keperluan masing-masing.Pihak Microsoft juga menyediakan platform perisian sumber terbuka ini di alamat URL,http://www.microsoft.com/opensource.Perisian sumber tarbuka merupakan salah satu daripada perisian yang terdapat dalam komputer apabila kita melayari internet.Berikut adalah diantara aplikasi yang berasaskan perisian sumber terbuka:</a:t>
            </a:r>
          </a:p>
        </p:txBody>
      </p:sp>
      <p:pic>
        <p:nvPicPr>
          <p:cNvPr id="223" name="Shape 223"/>
          <p:cNvPicPr preferRelativeResize="0"/>
          <p:nvPr/>
        </p:nvPicPr>
        <p:blipFill>
          <a:blip r:embed="rId3">
            <a:alphaModFix/>
          </a:blip>
          <a:stretch>
            <a:fillRect/>
          </a:stretch>
        </p:blipFill>
        <p:spPr>
          <a:xfrm>
            <a:off x="311699" y="3370474"/>
            <a:ext cx="1936300" cy="851050"/>
          </a:xfrm>
          <a:prstGeom prst="rect">
            <a:avLst/>
          </a:prstGeom>
          <a:noFill/>
          <a:ln>
            <a:noFill/>
          </a:ln>
        </p:spPr>
      </p:pic>
      <p:pic>
        <p:nvPicPr>
          <p:cNvPr id="224" name="Shape 224"/>
          <p:cNvPicPr preferRelativeResize="0"/>
          <p:nvPr/>
        </p:nvPicPr>
        <p:blipFill>
          <a:blip r:embed="rId4">
            <a:alphaModFix/>
          </a:blip>
          <a:stretch>
            <a:fillRect/>
          </a:stretch>
        </p:blipFill>
        <p:spPr>
          <a:xfrm>
            <a:off x="2358746" y="3370471"/>
            <a:ext cx="1487324" cy="1487350"/>
          </a:xfrm>
          <a:prstGeom prst="rect">
            <a:avLst/>
          </a:prstGeom>
          <a:noFill/>
          <a:ln>
            <a:noFill/>
          </a:ln>
        </p:spPr>
      </p:pic>
      <p:sp>
        <p:nvSpPr>
          <p:cNvPr id="225" name="Shape 225"/>
          <p:cNvSpPr txBox="1"/>
          <p:nvPr/>
        </p:nvSpPr>
        <p:spPr>
          <a:xfrm>
            <a:off x="4672700" y="2024450"/>
            <a:ext cx="211800" cy="435599"/>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226" name="Shape 226"/>
          <p:cNvPicPr preferRelativeResize="0"/>
          <p:nvPr/>
        </p:nvPicPr>
        <p:blipFill>
          <a:blip r:embed="rId5">
            <a:alphaModFix/>
          </a:blip>
          <a:stretch>
            <a:fillRect/>
          </a:stretch>
        </p:blipFill>
        <p:spPr>
          <a:xfrm>
            <a:off x="4168071" y="3370471"/>
            <a:ext cx="1846400" cy="1146725"/>
          </a:xfrm>
          <a:prstGeom prst="rect">
            <a:avLst/>
          </a:prstGeom>
          <a:noFill/>
          <a:ln>
            <a:noFill/>
          </a:ln>
        </p:spPr>
      </p:pic>
      <p:pic>
        <p:nvPicPr>
          <p:cNvPr id="227" name="Shape 227"/>
          <p:cNvPicPr preferRelativeResize="0"/>
          <p:nvPr/>
        </p:nvPicPr>
        <p:blipFill>
          <a:blip r:embed="rId6">
            <a:alphaModFix/>
          </a:blip>
          <a:stretch>
            <a:fillRect/>
          </a:stretch>
        </p:blipFill>
        <p:spPr>
          <a:xfrm>
            <a:off x="6336475" y="3370475"/>
            <a:ext cx="2306274" cy="129152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223"/>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224"/>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226"/>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22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31" name="Shape 231"/>
        <p:cNvGrpSpPr/>
        <p:nvPr/>
      </p:nvGrpSpPr>
      <p:grpSpPr>
        <a:xfrm>
          <a:off x="0" y="0"/>
          <a:ext cx="0" cy="0"/>
          <a:chOff x="0" y="0"/>
          <a:chExt cx="0" cy="0"/>
        </a:xfrm>
      </p:grpSpPr>
      <p:sp>
        <p:nvSpPr>
          <p:cNvPr id="232" name="Shape 232"/>
          <p:cNvSpPr txBox="1"/>
          <p:nvPr>
            <p:ph type="ctrTitle"/>
          </p:nvPr>
        </p:nvSpPr>
        <p:spPr>
          <a:xfrm>
            <a:off x="0" y="14925"/>
            <a:ext cx="8520599" cy="792600"/>
          </a:xfrm>
          <a:prstGeom prst="rect">
            <a:avLst/>
          </a:prstGeom>
        </p:spPr>
        <p:txBody>
          <a:bodyPr anchorCtr="0" anchor="b" bIns="91425" lIns="91425" rIns="91425" tIns="91425">
            <a:noAutofit/>
          </a:bodyPr>
          <a:lstStyle/>
          <a:p>
            <a:pPr algn="ctr">
              <a:spcBef>
                <a:spcPts val="0"/>
              </a:spcBef>
              <a:buNone/>
            </a:pPr>
            <a:r>
              <a:rPr lang="en" sz="3000">
                <a:solidFill>
                  <a:srgbClr val="000000"/>
                </a:solidFill>
              </a:rPr>
              <a:t>SIAPA YANG MENGGUNAKAN?</a:t>
            </a:r>
          </a:p>
        </p:txBody>
      </p:sp>
      <p:sp>
        <p:nvSpPr>
          <p:cNvPr id="233" name="Shape 233"/>
          <p:cNvSpPr txBox="1"/>
          <p:nvPr>
            <p:ph idx="1" type="subTitle"/>
          </p:nvPr>
        </p:nvSpPr>
        <p:spPr>
          <a:xfrm>
            <a:off x="146925" y="885800"/>
            <a:ext cx="8520599" cy="2407800"/>
          </a:xfrm>
          <a:prstGeom prst="rect">
            <a:avLst/>
          </a:prstGeom>
          <a:solidFill>
            <a:srgbClr val="FFFFFF"/>
          </a:solidFill>
        </p:spPr>
        <p:txBody>
          <a:bodyPr anchorCtr="0" anchor="t" bIns="91425" lIns="91425" rIns="91425" tIns="91425">
            <a:noAutofit/>
          </a:bodyPr>
          <a:lstStyle/>
          <a:p>
            <a:pPr lvl="0" algn="just">
              <a:lnSpc>
                <a:spcPct val="136500"/>
              </a:lnSpc>
              <a:spcBef>
                <a:spcPts val="1200"/>
              </a:spcBef>
              <a:buClr>
                <a:schemeClr val="dk1"/>
              </a:buClr>
              <a:buSzPct val="78571"/>
              <a:buFont typeface="Arial"/>
              <a:buNone/>
            </a:pPr>
            <a:r>
              <a:rPr lang="en" sz="1400">
                <a:solidFill>
                  <a:schemeClr val="dk1"/>
                </a:solidFill>
                <a:highlight>
                  <a:srgbClr val="FFFFFF"/>
                </a:highlight>
                <a:latin typeface="Times New Roman"/>
                <a:ea typeface="Times New Roman"/>
                <a:cs typeface="Times New Roman"/>
                <a:sym typeface="Times New Roman"/>
              </a:rPr>
              <a:t>Perisian Sumber Terbuka(OSS) digunakan oleh pelajar di sekolah rendah,sekolah menengah,pelajar di institusi pengajian tinggi,mereka yang berjawatan tinggi dan sebagainya.Selain itu,penggunaan perisian terbuka di sekitar perpustakaan bagi memudahkan pencarian maklumat kepada pelajar.Selain di gunakan dalam kalangan pelajar sama ada pelajar sekolah ataupun pelajar IPT,perisian sumber terbuka juga digunakan oleh penjawat awan dan sektor swasta untuk memudahkan dan mempercepatkan urusan harian mereka.Pihak Kerajaan juga menggunakan perisian sumber terbuka seperti kementerian Pelajaran(MOE),Kementerian Kewangan,Jabatan Perkhidmatan Awan,dan Kementerian Wanita,Keluarga &amp; Pembangunan Masyarakat.</a:t>
            </a:r>
          </a:p>
        </p:txBody>
      </p:sp>
      <p:pic>
        <p:nvPicPr>
          <p:cNvPr id="234" name="Shape 234"/>
          <p:cNvPicPr preferRelativeResize="0"/>
          <p:nvPr/>
        </p:nvPicPr>
        <p:blipFill>
          <a:blip r:embed="rId3">
            <a:alphaModFix/>
          </a:blip>
          <a:stretch>
            <a:fillRect/>
          </a:stretch>
        </p:blipFill>
        <p:spPr>
          <a:xfrm>
            <a:off x="1259473" y="3371875"/>
            <a:ext cx="2344750" cy="1540600"/>
          </a:xfrm>
          <a:prstGeom prst="rect">
            <a:avLst/>
          </a:prstGeom>
          <a:noFill/>
          <a:ln>
            <a:noFill/>
          </a:ln>
        </p:spPr>
      </p:pic>
      <p:pic>
        <p:nvPicPr>
          <p:cNvPr id="235" name="Shape 235"/>
          <p:cNvPicPr preferRelativeResize="0"/>
          <p:nvPr/>
        </p:nvPicPr>
        <p:blipFill>
          <a:blip r:embed="rId4">
            <a:alphaModFix/>
          </a:blip>
          <a:stretch>
            <a:fillRect/>
          </a:stretch>
        </p:blipFill>
        <p:spPr>
          <a:xfrm>
            <a:off x="4925400" y="3371875"/>
            <a:ext cx="2567666" cy="15405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39" name="Shape 239"/>
        <p:cNvGrpSpPr/>
        <p:nvPr/>
      </p:nvGrpSpPr>
      <p:grpSpPr>
        <a:xfrm>
          <a:off x="0" y="0"/>
          <a:ext cx="0" cy="0"/>
          <a:chOff x="0" y="0"/>
          <a:chExt cx="0" cy="0"/>
        </a:xfrm>
      </p:grpSpPr>
      <p:sp>
        <p:nvSpPr>
          <p:cNvPr id="240" name="Shape 240"/>
          <p:cNvSpPr txBox="1"/>
          <p:nvPr>
            <p:ph type="ctrTitle"/>
          </p:nvPr>
        </p:nvSpPr>
        <p:spPr>
          <a:xfrm>
            <a:off x="508325" y="630225"/>
            <a:ext cx="8194800" cy="566999"/>
          </a:xfrm>
          <a:prstGeom prst="rect">
            <a:avLst/>
          </a:prstGeom>
        </p:spPr>
        <p:txBody>
          <a:bodyPr anchorCtr="0" anchor="b" bIns="91425" lIns="91425" rIns="91425" tIns="91425">
            <a:noAutofit/>
          </a:bodyPr>
          <a:lstStyle/>
          <a:p>
            <a:pPr>
              <a:spcBef>
                <a:spcPts val="0"/>
              </a:spcBef>
              <a:buNone/>
            </a:pPr>
            <a:r>
              <a:rPr b="1" lang="en" sz="2400">
                <a:solidFill>
                  <a:srgbClr val="000000"/>
                </a:solidFill>
                <a:latin typeface="Times New Roman"/>
                <a:ea typeface="Times New Roman"/>
                <a:cs typeface="Times New Roman"/>
                <a:sym typeface="Times New Roman"/>
              </a:rPr>
              <a:t>BAGAIMANA SUMBER TERBUKA INI DIGUNAKAN</a:t>
            </a:r>
          </a:p>
        </p:txBody>
      </p:sp>
      <p:sp>
        <p:nvSpPr>
          <p:cNvPr id="241" name="Shape 241"/>
          <p:cNvSpPr txBox="1"/>
          <p:nvPr>
            <p:ph idx="1" type="subTitle"/>
          </p:nvPr>
        </p:nvSpPr>
        <p:spPr>
          <a:xfrm>
            <a:off x="570975" y="1245275"/>
            <a:ext cx="7956899" cy="3147000"/>
          </a:xfrm>
          <a:prstGeom prst="rect">
            <a:avLst/>
          </a:prstGeom>
          <a:solidFill>
            <a:srgbClr val="FFF2CC"/>
          </a:solidFill>
        </p:spPr>
        <p:txBody>
          <a:bodyPr anchorCtr="0" anchor="t" bIns="91425" lIns="91425" rIns="91425" tIns="91425">
            <a:noAutofit/>
          </a:bodyPr>
          <a:lstStyle/>
          <a:p>
            <a:pPr indent="-228600" lvl="0" marL="457200" rtl="0">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Kod sumber mesti diedarkan bersama perisian jika tidak ia mesti disediakan tidak lebih dari kos pengeluarannya.</a:t>
            </a:r>
          </a:p>
          <a:p>
            <a:pPr indent="-228600" lvl="0" marL="457200" rtl="0">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Seiapa sahaja boleh mengedar semula perisian tersebut secara percuma, tanpa membuat bayaran lesen atau royalti kepada penulisnya.</a:t>
            </a:r>
          </a:p>
          <a:p>
            <a:pPr indent="-228600" lvl="0" marL="457200">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Sesiapa sahaja boleh mengubah perisian tersebut atau menghasikan daripadanya dan mengedar semula perisian yang telah diubahsuai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45" name="Shape 245"/>
        <p:cNvGrpSpPr/>
        <p:nvPr/>
      </p:nvGrpSpPr>
      <p:grpSpPr>
        <a:xfrm>
          <a:off x="0" y="0"/>
          <a:ext cx="0" cy="0"/>
          <a:chOff x="0" y="0"/>
          <a:chExt cx="0" cy="0"/>
        </a:xfrm>
      </p:grpSpPr>
      <p:sp>
        <p:nvSpPr>
          <p:cNvPr id="246" name="Shape 246"/>
          <p:cNvSpPr txBox="1"/>
          <p:nvPr>
            <p:ph type="ctrTitle"/>
          </p:nvPr>
        </p:nvSpPr>
        <p:spPr>
          <a:xfrm>
            <a:off x="205775" y="270700"/>
            <a:ext cx="8520599" cy="729600"/>
          </a:xfrm>
          <a:prstGeom prst="rect">
            <a:avLst/>
          </a:prstGeom>
        </p:spPr>
        <p:txBody>
          <a:bodyPr anchorCtr="0" anchor="b" bIns="91425" lIns="91425" rIns="91425" tIns="91425">
            <a:noAutofit/>
          </a:bodyPr>
          <a:lstStyle/>
          <a:p>
            <a:pPr rtl="0">
              <a:spcBef>
                <a:spcPts val="0"/>
              </a:spcBef>
              <a:buNone/>
            </a:pPr>
            <a:r>
              <a:rPr lang="en" sz="3000" u="sng">
                <a:solidFill>
                  <a:srgbClr val="000000"/>
                </a:solidFill>
              </a:rPr>
              <a:t>OSS dijalankan berdasarkan beberapa kriteria</a:t>
            </a:r>
          </a:p>
        </p:txBody>
      </p:sp>
      <p:sp>
        <p:nvSpPr>
          <p:cNvPr id="247" name="Shape 247"/>
          <p:cNvSpPr txBox="1"/>
          <p:nvPr>
            <p:ph idx="1" type="subTitle"/>
          </p:nvPr>
        </p:nvSpPr>
        <p:spPr>
          <a:xfrm>
            <a:off x="238125" y="1360275"/>
            <a:ext cx="8520599" cy="3688200"/>
          </a:xfrm>
          <a:prstGeom prst="rect">
            <a:avLst/>
          </a:prstGeom>
          <a:solidFill>
            <a:srgbClr val="FFE599"/>
          </a:solidFill>
        </p:spPr>
        <p:txBody>
          <a:bodyPr anchorCtr="0" anchor="t" bIns="91425" lIns="91425" rIns="91425" tIns="91425">
            <a:noAutofit/>
          </a:bodyPr>
          <a:lstStyle/>
          <a:p>
            <a:pPr indent="-381000" lvl="0" marL="457200" rtl="0" algn="just">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Bebas untuk pengedaran semula.</a:t>
            </a:r>
          </a:p>
          <a:p>
            <a:pPr indent="-381000" lvl="0" marL="457200" rtl="0" algn="just">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Kod sumber.</a:t>
            </a:r>
          </a:p>
          <a:p>
            <a:pPr indent="-381000" lvl="0" marL="457200" rtl="0" algn="just">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Sumber asal kerja .</a:t>
            </a:r>
          </a:p>
          <a:p>
            <a:pPr indent="-381000" lvl="0" marL="457200" rtl="0" algn="just">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Intergriti pencipta kod.</a:t>
            </a:r>
          </a:p>
          <a:p>
            <a:pPr indent="-381000" lvl="0" marL="457200" rtl="0" algn="just">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Tiada diskriminasi terhadap individu atau kumpulan.</a:t>
            </a:r>
          </a:p>
          <a:p>
            <a:pPr indent="-381000" lvl="0" marL="457200" rtl="0" algn="just">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Tiada diskriminasi terhadap sesuatu bidang usaha.</a:t>
            </a:r>
          </a:p>
          <a:p>
            <a:pPr indent="-381000" lvl="0" marL="457200" rtl="0" algn="l">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Pengadaran lesen.</a:t>
            </a:r>
          </a:p>
          <a:p>
            <a:pPr indent="-381000" lvl="0" marL="457200" rtl="0" algn="l">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Lesen tidak boleh dikhusus kepada sesuatu produk.</a:t>
            </a:r>
          </a:p>
          <a:p>
            <a:pPr indent="-381000" lvl="0" marL="457200" rtl="0" algn="l">
              <a:spcBef>
                <a:spcPts val="0"/>
              </a:spcBef>
              <a:buClr>
                <a:srgbClr val="000000"/>
              </a:buClr>
              <a:buSzPct val="100000"/>
              <a:buFont typeface="Times New Roman"/>
              <a:buAutoNum type="arabicPeriod"/>
            </a:pPr>
            <a:r>
              <a:rPr lang="en" sz="2400">
                <a:solidFill>
                  <a:srgbClr val="000000"/>
                </a:solidFill>
                <a:latin typeface="Times New Roman"/>
                <a:ea typeface="Times New Roman"/>
                <a:cs typeface="Times New Roman"/>
                <a:sym typeface="Times New Roman"/>
              </a:rPr>
              <a:t>Lesen tidak boleh menghadkan perisian yang lain.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51" name="Shape 251"/>
        <p:cNvGrpSpPr/>
        <p:nvPr/>
      </p:nvGrpSpPr>
      <p:grpSpPr>
        <a:xfrm>
          <a:off x="0" y="0"/>
          <a:ext cx="0" cy="0"/>
          <a:chOff x="0" y="0"/>
          <a:chExt cx="0" cy="0"/>
        </a:xfrm>
      </p:grpSpPr>
      <p:sp>
        <p:nvSpPr>
          <p:cNvPr id="252" name="Shape 252"/>
          <p:cNvSpPr txBox="1"/>
          <p:nvPr>
            <p:ph type="ctrTitle"/>
          </p:nvPr>
        </p:nvSpPr>
        <p:spPr>
          <a:xfrm>
            <a:off x="182225" y="285550"/>
            <a:ext cx="8520599" cy="1032599"/>
          </a:xfrm>
          <a:prstGeom prst="rect">
            <a:avLst/>
          </a:prstGeom>
        </p:spPr>
        <p:txBody>
          <a:bodyPr anchorCtr="0" anchor="b" bIns="91425" lIns="91425" rIns="91425" tIns="91425">
            <a:noAutofit/>
          </a:bodyPr>
          <a:lstStyle/>
          <a:p>
            <a:pPr>
              <a:spcBef>
                <a:spcPts val="0"/>
              </a:spcBef>
              <a:buNone/>
            </a:pPr>
            <a:r>
              <a:rPr b="1" lang="en" sz="3000" u="sng">
                <a:solidFill>
                  <a:srgbClr val="000000"/>
                </a:solidFill>
                <a:latin typeface="Times New Roman"/>
                <a:ea typeface="Times New Roman"/>
                <a:cs typeface="Times New Roman"/>
                <a:sym typeface="Times New Roman"/>
              </a:rPr>
              <a:t>KELEBIHAN PERISIAN SUMBER TERBUKA(OSS)</a:t>
            </a:r>
          </a:p>
        </p:txBody>
      </p:sp>
      <p:sp>
        <p:nvSpPr>
          <p:cNvPr id="253" name="Shape 253"/>
          <p:cNvSpPr txBox="1"/>
          <p:nvPr>
            <p:ph idx="1" type="subTitle"/>
          </p:nvPr>
        </p:nvSpPr>
        <p:spPr>
          <a:xfrm>
            <a:off x="311700" y="1329150"/>
            <a:ext cx="8520599" cy="2711400"/>
          </a:xfrm>
          <a:prstGeom prst="rect">
            <a:avLst/>
          </a:prstGeom>
          <a:solidFill>
            <a:srgbClr val="FFE599"/>
          </a:solidFill>
        </p:spPr>
        <p:txBody>
          <a:bodyPr anchorCtr="0" anchor="t" bIns="91425" lIns="91425" rIns="91425" tIns="91425">
            <a:noAutofit/>
          </a:bodyPr>
          <a:lstStyle/>
          <a:p>
            <a:pPr indent="-381000" lvl="0" marL="457200" rtl="0" algn="l">
              <a:spcBef>
                <a:spcPts val="0"/>
              </a:spcBef>
              <a:buClr>
                <a:srgbClr val="000000"/>
              </a:buClr>
              <a:buSzPct val="100000"/>
              <a:buChar char="●"/>
            </a:pPr>
            <a:r>
              <a:rPr lang="en" sz="2400">
                <a:solidFill>
                  <a:srgbClr val="000000"/>
                </a:solidFill>
              </a:rPr>
              <a:t>Perisian berkualiti</a:t>
            </a:r>
          </a:p>
          <a:p>
            <a:pPr indent="-381000" lvl="0" marL="457200" rtl="0" algn="l">
              <a:spcBef>
                <a:spcPts val="0"/>
              </a:spcBef>
              <a:buClr>
                <a:srgbClr val="000000"/>
              </a:buClr>
              <a:buSzPct val="100000"/>
              <a:buChar char="●"/>
            </a:pPr>
            <a:r>
              <a:rPr lang="en" sz="2400">
                <a:solidFill>
                  <a:srgbClr val="000000"/>
                </a:solidFill>
              </a:rPr>
              <a:t>Kos yang efektif</a:t>
            </a:r>
          </a:p>
          <a:p>
            <a:pPr indent="-381000" lvl="0" marL="457200" rtl="0" algn="l">
              <a:spcBef>
                <a:spcPts val="0"/>
              </a:spcBef>
              <a:buClr>
                <a:srgbClr val="000000"/>
              </a:buClr>
              <a:buSzPct val="100000"/>
              <a:buChar char="●"/>
            </a:pPr>
            <a:r>
              <a:rPr lang="en" sz="2400">
                <a:solidFill>
                  <a:srgbClr val="000000"/>
                </a:solidFill>
              </a:rPr>
              <a:t>Penggunaan OSS yang lebih selamat</a:t>
            </a:r>
          </a:p>
          <a:p>
            <a:pPr indent="-381000" lvl="0" marL="457200" rtl="0" algn="l">
              <a:spcBef>
                <a:spcPts val="0"/>
              </a:spcBef>
              <a:buClr>
                <a:srgbClr val="000000"/>
              </a:buClr>
              <a:buSzPct val="100000"/>
              <a:buChar char="●"/>
            </a:pPr>
            <a:r>
              <a:rPr lang="en" sz="2400">
                <a:solidFill>
                  <a:srgbClr val="000000"/>
                </a:solidFill>
              </a:rPr>
              <a:t>OSS dapat membantu menjimatkan perbelanjaan syarikat</a:t>
            </a:r>
          </a:p>
          <a:p>
            <a:pPr indent="-381000" lvl="0" marL="457200" rtl="0" algn="l">
              <a:spcBef>
                <a:spcPts val="0"/>
              </a:spcBef>
              <a:buClr>
                <a:srgbClr val="000000"/>
              </a:buClr>
              <a:buSzPct val="100000"/>
              <a:buChar char="●"/>
            </a:pPr>
            <a:r>
              <a:rPr lang="en" sz="2400">
                <a:solidFill>
                  <a:srgbClr val="000000"/>
                </a:solidFill>
              </a:rPr>
              <a:t>OSS mempunyai sumber rujukan yang banyak</a:t>
            </a:r>
          </a:p>
          <a:p>
            <a:pPr indent="-381000" lvl="0" marL="457200" rtl="0" algn="l">
              <a:spcBef>
                <a:spcPts val="0"/>
              </a:spcBef>
              <a:buClr>
                <a:srgbClr val="000000"/>
              </a:buClr>
              <a:buSzPct val="100000"/>
              <a:buChar char="●"/>
            </a:pPr>
            <a:r>
              <a:rPr lang="en" sz="2400">
                <a:solidFill>
                  <a:srgbClr val="000000"/>
                </a:solidFill>
              </a:rPr>
              <a:t>Mempunyai ramai tenaga pakar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57" name="Shape 257"/>
        <p:cNvGrpSpPr/>
        <p:nvPr/>
      </p:nvGrpSpPr>
      <p:grpSpPr>
        <a:xfrm>
          <a:off x="0" y="0"/>
          <a:ext cx="0" cy="0"/>
          <a:chOff x="0" y="0"/>
          <a:chExt cx="0" cy="0"/>
        </a:xfrm>
      </p:grpSpPr>
      <p:sp>
        <p:nvSpPr>
          <p:cNvPr id="258" name="Shape 258"/>
          <p:cNvSpPr txBox="1"/>
          <p:nvPr>
            <p:ph type="ctrTitle"/>
          </p:nvPr>
        </p:nvSpPr>
        <p:spPr>
          <a:xfrm>
            <a:off x="137425" y="181250"/>
            <a:ext cx="8520599" cy="620700"/>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u="sng">
                <a:solidFill>
                  <a:srgbClr val="000000"/>
                </a:solidFill>
                <a:latin typeface="Times New Roman"/>
                <a:ea typeface="Times New Roman"/>
                <a:cs typeface="Times New Roman"/>
                <a:sym typeface="Times New Roman"/>
              </a:rPr>
              <a:t>SENARAI YANG TERDAPAT DALAM OSS</a:t>
            </a:r>
          </a:p>
        </p:txBody>
      </p:sp>
      <p:pic>
        <p:nvPicPr>
          <p:cNvPr id="259" name="Shape 259"/>
          <p:cNvPicPr preferRelativeResize="0"/>
          <p:nvPr/>
        </p:nvPicPr>
        <p:blipFill>
          <a:blip r:embed="rId3">
            <a:alphaModFix amt="60000"/>
          </a:blip>
          <a:stretch>
            <a:fillRect/>
          </a:stretch>
        </p:blipFill>
        <p:spPr>
          <a:xfrm>
            <a:off x="5511500" y="3042575"/>
            <a:ext cx="1461600" cy="1461600"/>
          </a:xfrm>
          <a:prstGeom prst="rect">
            <a:avLst/>
          </a:prstGeom>
          <a:noFill/>
          <a:ln>
            <a:noFill/>
          </a:ln>
        </p:spPr>
      </p:pic>
      <p:pic>
        <p:nvPicPr>
          <p:cNvPr id="260" name="Shape 260"/>
          <p:cNvPicPr preferRelativeResize="0"/>
          <p:nvPr/>
        </p:nvPicPr>
        <p:blipFill>
          <a:blip r:embed="rId4">
            <a:alphaModFix amt="57000"/>
          </a:blip>
          <a:stretch>
            <a:fillRect/>
          </a:stretch>
        </p:blipFill>
        <p:spPr>
          <a:xfrm>
            <a:off x="6815335" y="1215600"/>
            <a:ext cx="2147475" cy="1608549"/>
          </a:xfrm>
          <a:prstGeom prst="rect">
            <a:avLst/>
          </a:prstGeom>
          <a:noFill/>
          <a:ln>
            <a:noFill/>
          </a:ln>
        </p:spPr>
      </p:pic>
      <p:sp>
        <p:nvSpPr>
          <p:cNvPr id="261" name="Shape 261"/>
          <p:cNvSpPr txBox="1"/>
          <p:nvPr>
            <p:ph idx="1" type="subTitle"/>
          </p:nvPr>
        </p:nvSpPr>
        <p:spPr>
          <a:xfrm>
            <a:off x="388025" y="898175"/>
            <a:ext cx="8520599" cy="3493199"/>
          </a:xfrm>
          <a:prstGeom prst="rect">
            <a:avLst/>
          </a:prstGeom>
          <a:solidFill>
            <a:srgbClr val="FFE599"/>
          </a:solidFill>
        </p:spPr>
        <p:txBody>
          <a:bodyPr anchorCtr="0" anchor="t" bIns="91425" lIns="91425" rIns="91425" tIns="91425">
            <a:noAutofit/>
          </a:bodyPr>
          <a:lstStyle/>
          <a:p>
            <a:pPr indent="-228600" lvl="0" marL="457200" rtl="0" algn="l">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LINUX (sebuah sistem pengeporasian percuma yang diperoleh melalui jaringan internet)</a:t>
            </a:r>
          </a:p>
          <a:p>
            <a:pPr indent="-228600" lvl="0" marL="457200" rtl="0" algn="l">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OPEN OFFICE.ORG (perisian secara terbuka dan percuma untuk pepmrosesan teks, membuat persembahan dan pelbagai lagi yang terdapat dalam microsoft office)</a:t>
            </a:r>
          </a:p>
          <a:p>
            <a:pPr indent="-228600" lvl="0" marL="457200" rtl="0" algn="l">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MOZILLA FIREFOX (projek pembangunan pelayar internet secara perisian sumber terbuka)</a:t>
            </a:r>
          </a:p>
          <a:p>
            <a:pPr indent="-228600" lvl="0" marL="457200" algn="l">
              <a:spcBef>
                <a:spcPts val="0"/>
              </a:spcBef>
              <a:buClr>
                <a:srgbClr val="000000"/>
              </a:buClr>
              <a:buFont typeface="Times New Roman"/>
              <a:buChar char="●"/>
            </a:pPr>
            <a:r>
              <a:rPr lang="en">
                <a:solidFill>
                  <a:srgbClr val="000000"/>
                </a:solidFill>
                <a:latin typeface="Times New Roman"/>
                <a:ea typeface="Times New Roman"/>
                <a:cs typeface="Times New Roman"/>
                <a:sym typeface="Times New Roman"/>
              </a:rPr>
              <a:t>GIMP (sebuah perisian percuma yang digunakan untuk memanipulasi imej)</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65" name="Shape 265"/>
        <p:cNvGrpSpPr/>
        <p:nvPr/>
      </p:nvGrpSpPr>
      <p:grpSpPr>
        <a:xfrm>
          <a:off x="0" y="0"/>
          <a:ext cx="0" cy="0"/>
          <a:chOff x="0" y="0"/>
          <a:chExt cx="0" cy="0"/>
        </a:xfrm>
      </p:grpSpPr>
      <p:sp>
        <p:nvSpPr>
          <p:cNvPr id="266" name="Shape 266"/>
          <p:cNvSpPr txBox="1"/>
          <p:nvPr>
            <p:ph idx="4294967295" type="ctrTitle"/>
          </p:nvPr>
        </p:nvSpPr>
        <p:spPr>
          <a:xfrm>
            <a:off x="311700" y="262000"/>
            <a:ext cx="8520599" cy="792600"/>
          </a:xfrm>
          <a:prstGeom prst="rect">
            <a:avLst/>
          </a:prstGeom>
          <a:solidFill>
            <a:srgbClr val="000000"/>
          </a:solidFill>
          <a:ln>
            <a:noFill/>
          </a:ln>
        </p:spPr>
        <p:txBody>
          <a:bodyPr anchorCtr="0" anchor="t" bIns="91425" lIns="91425" rIns="91425" tIns="91425">
            <a:noAutofit/>
          </a:bodyPr>
          <a:lstStyle/>
          <a:p>
            <a:pPr>
              <a:spcBef>
                <a:spcPts val="0"/>
              </a:spcBef>
              <a:buNone/>
            </a:pPr>
            <a:r>
              <a:rPr lang="en" sz="3000">
                <a:solidFill>
                  <a:srgbClr val="FFFFFF"/>
                </a:solidFill>
                <a:latin typeface="Times New Roman"/>
                <a:ea typeface="Times New Roman"/>
                <a:cs typeface="Times New Roman"/>
                <a:sym typeface="Times New Roman"/>
              </a:rPr>
              <a:t>SENARAI YANG TERDAPAT DALAM OSS</a:t>
            </a:r>
          </a:p>
        </p:txBody>
      </p:sp>
      <p:sp>
        <p:nvSpPr>
          <p:cNvPr id="267" name="Shape 267"/>
          <p:cNvSpPr txBox="1"/>
          <p:nvPr>
            <p:ph idx="4294967295" type="body"/>
          </p:nvPr>
        </p:nvSpPr>
        <p:spPr>
          <a:xfrm>
            <a:off x="262025" y="1152100"/>
            <a:ext cx="8520599" cy="2333100"/>
          </a:xfrm>
          <a:prstGeom prst="rect">
            <a:avLst/>
          </a:prstGeom>
          <a:noFill/>
          <a:ln>
            <a:noFill/>
          </a:ln>
        </p:spPr>
        <p:txBody>
          <a:bodyPr anchorCtr="0" anchor="t" bIns="91425" lIns="91425" rIns="91425" tIns="91425">
            <a:noAutofit/>
          </a:bodyPr>
          <a:lstStyle/>
          <a:p>
            <a:pPr indent="-317500" lvl="0" marL="457200" rtl="0" algn="l">
              <a:spcBef>
                <a:spcPts val="0"/>
              </a:spcBef>
              <a:buClr>
                <a:srgbClr val="000000"/>
              </a:buClr>
              <a:buSzPct val="100000"/>
              <a:buFont typeface="Times New Roman"/>
              <a:buChar char="●"/>
            </a:pPr>
            <a:r>
              <a:rPr lang="en" sz="1400">
                <a:solidFill>
                  <a:srgbClr val="000000"/>
                </a:solidFill>
                <a:latin typeface="Times New Roman"/>
                <a:ea typeface="Times New Roman"/>
                <a:cs typeface="Times New Roman"/>
                <a:sym typeface="Times New Roman"/>
              </a:rPr>
              <a:t>SCRIBUS (PERISIAN PERCUMA YANG DIGUNAKAN UNTUK MEMBUAT PENERBITAN ATAS MEJA SEPERTI BROSUR DAN LAIN-LAIN)</a:t>
            </a:r>
          </a:p>
          <a:p>
            <a:pPr indent="-317500" lvl="0" marL="457200" rtl="0" algn="l">
              <a:spcBef>
                <a:spcPts val="0"/>
              </a:spcBef>
              <a:buClr>
                <a:srgbClr val="000000"/>
              </a:buClr>
              <a:buSzPct val="100000"/>
              <a:buFont typeface="Times New Roman"/>
              <a:buChar char="●"/>
            </a:pPr>
            <a:r>
              <a:rPr lang="en" sz="1400">
                <a:solidFill>
                  <a:srgbClr val="000000"/>
                </a:solidFill>
                <a:latin typeface="Times New Roman"/>
                <a:ea typeface="Times New Roman"/>
                <a:cs typeface="Times New Roman"/>
                <a:sym typeface="Times New Roman"/>
              </a:rPr>
              <a:t>OPEN PROJ (PERISIAN SUMBER TERBUKA YANG DIGUNAKAN UNTUK MEMBANTU PENGURUS-PENGURUS PROJEK DALAM MERANCANA JADUAL KERJA PROJEK UNTUK MENGHASILKAN GUNTT CHART)</a:t>
            </a:r>
          </a:p>
          <a:p>
            <a:pPr indent="-317500" lvl="0" marL="457200" algn="l">
              <a:spcBef>
                <a:spcPts val="0"/>
              </a:spcBef>
              <a:buClr>
                <a:srgbClr val="000000"/>
              </a:buClr>
              <a:buSzPct val="100000"/>
              <a:buFont typeface="Times New Roman"/>
              <a:buChar char="●"/>
            </a:pPr>
            <a:r>
              <a:rPr lang="en" sz="1400">
                <a:solidFill>
                  <a:srgbClr val="000000"/>
                </a:solidFill>
                <a:latin typeface="Times New Roman"/>
                <a:ea typeface="Times New Roman"/>
                <a:cs typeface="Times New Roman"/>
                <a:sym typeface="Times New Roman"/>
              </a:rPr>
              <a:t>APACHE (MERUPAKAN PELAYAN WEB YANG PALING POPULAR PADA MASA KINI, IANYA BOLEH DILARIKAN DI KEBANYAKAN SISTEM PENGEPORASIAN)</a:t>
            </a:r>
          </a:p>
        </p:txBody>
      </p:sp>
      <p:pic>
        <p:nvPicPr>
          <p:cNvPr id="268" name="Shape 268"/>
          <p:cNvPicPr preferRelativeResize="0"/>
          <p:nvPr/>
        </p:nvPicPr>
        <p:blipFill>
          <a:blip r:embed="rId3">
            <a:alphaModFix/>
          </a:blip>
          <a:stretch>
            <a:fillRect/>
          </a:stretch>
        </p:blipFill>
        <p:spPr>
          <a:xfrm>
            <a:off x="6578925" y="3177425"/>
            <a:ext cx="1867450" cy="1618450"/>
          </a:xfrm>
          <a:prstGeom prst="rect">
            <a:avLst/>
          </a:prstGeom>
          <a:noFill/>
          <a:ln>
            <a:noFill/>
          </a:ln>
        </p:spPr>
      </p:pic>
      <p:pic>
        <p:nvPicPr>
          <p:cNvPr id="269" name="Shape 269"/>
          <p:cNvPicPr preferRelativeResize="0"/>
          <p:nvPr/>
        </p:nvPicPr>
        <p:blipFill>
          <a:blip r:embed="rId4">
            <a:alphaModFix/>
          </a:blip>
          <a:stretch>
            <a:fillRect/>
          </a:stretch>
        </p:blipFill>
        <p:spPr>
          <a:xfrm>
            <a:off x="460750" y="3212887"/>
            <a:ext cx="4313200" cy="17252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73" name="Shape 273"/>
        <p:cNvGrpSpPr/>
        <p:nvPr/>
      </p:nvGrpSpPr>
      <p:grpSpPr>
        <a:xfrm>
          <a:off x="0" y="0"/>
          <a:ext cx="0" cy="0"/>
          <a:chOff x="0" y="0"/>
          <a:chExt cx="0" cy="0"/>
        </a:xfrm>
      </p:grpSpPr>
      <p:sp>
        <p:nvSpPr>
          <p:cNvPr id="274" name="Shape 274"/>
          <p:cNvSpPr txBox="1"/>
          <p:nvPr>
            <p:ph type="ctrTitle"/>
          </p:nvPr>
        </p:nvSpPr>
        <p:spPr>
          <a:xfrm>
            <a:off x="311700" y="335225"/>
            <a:ext cx="8520599" cy="761699"/>
          </a:xfrm>
          <a:prstGeom prst="rect">
            <a:avLst/>
          </a:prstGeom>
        </p:spPr>
        <p:txBody>
          <a:bodyPr anchorCtr="0" anchor="b" bIns="91425" lIns="91425" rIns="91425" tIns="91425">
            <a:noAutofit/>
          </a:bodyPr>
          <a:lstStyle/>
          <a:p>
            <a:pPr>
              <a:spcBef>
                <a:spcPts val="0"/>
              </a:spcBef>
              <a:buNone/>
            </a:pPr>
            <a:r>
              <a:rPr lang="en">
                <a:latin typeface="Times New Roman"/>
                <a:ea typeface="Times New Roman"/>
                <a:cs typeface="Times New Roman"/>
                <a:sym typeface="Times New Roman"/>
              </a:rPr>
              <a:t>Kelebihan sumber terbuka</a:t>
            </a:r>
          </a:p>
        </p:txBody>
      </p:sp>
      <p:sp>
        <p:nvSpPr>
          <p:cNvPr id="275" name="Shape 275"/>
          <p:cNvSpPr txBox="1"/>
          <p:nvPr>
            <p:ph idx="1" type="subTitle"/>
          </p:nvPr>
        </p:nvSpPr>
        <p:spPr>
          <a:xfrm>
            <a:off x="311700" y="1096930"/>
            <a:ext cx="8520599" cy="2802299"/>
          </a:xfrm>
          <a:prstGeom prst="rect">
            <a:avLst/>
          </a:prstGeom>
        </p:spPr>
        <p:txBody>
          <a:bodyPr anchorCtr="0" anchor="t" bIns="91425" lIns="91425" rIns="91425" tIns="91425">
            <a:noAutofit/>
          </a:bodyPr>
          <a:lstStyle/>
          <a:p>
            <a:pPr indent="-419100" lvl="0" marL="457200" rtl="0" algn="l">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Percuma dan tidak terikat</a:t>
            </a:r>
          </a:p>
          <a:p>
            <a:pPr indent="-419100" lvl="0" marL="457200" rtl="0" algn="l">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Boleh menyalin dan menyebarkan perisian secara banyak</a:t>
            </a:r>
          </a:p>
          <a:p>
            <a:pPr indent="-419100" lvl="0" marL="457200" rtl="0" algn="l">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Tiada paksaan untuk menaiktaraf suatu perisian</a:t>
            </a:r>
          </a:p>
          <a:p>
            <a:pPr indent="-419100" lvl="0" marL="457200" rtl="0" algn="l">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bebas untuk pengedaran semula</a:t>
            </a:r>
          </a:p>
          <a:p>
            <a:pPr indent="-419100" lvl="0" marL="457200" algn="l">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Perisian pejabat boleh dipasang dalam pelbagai sistem operasi</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79" name="Shape 279"/>
        <p:cNvGrpSpPr/>
        <p:nvPr/>
      </p:nvGrpSpPr>
      <p:grpSpPr>
        <a:xfrm>
          <a:off x="0" y="0"/>
          <a:ext cx="0" cy="0"/>
          <a:chOff x="0" y="0"/>
          <a:chExt cx="0" cy="0"/>
        </a:xfrm>
      </p:grpSpPr>
      <p:pic>
        <p:nvPicPr>
          <p:cNvPr id="280" name="Shape 280"/>
          <p:cNvPicPr preferRelativeResize="0"/>
          <p:nvPr/>
        </p:nvPicPr>
        <p:blipFill rotWithShape="1">
          <a:blip r:embed="rId3">
            <a:alphaModFix/>
          </a:blip>
          <a:srcRect b="0" l="0" r="0" t="15590"/>
          <a:stretch/>
        </p:blipFill>
        <p:spPr>
          <a:xfrm>
            <a:off x="444650" y="361274"/>
            <a:ext cx="6171399" cy="3906774"/>
          </a:xfrm>
          <a:prstGeom prst="rect">
            <a:avLst/>
          </a:prstGeom>
          <a:noFill/>
          <a:ln>
            <a:noFill/>
          </a:ln>
        </p:spPr>
      </p:pic>
      <p:pic>
        <p:nvPicPr>
          <p:cNvPr id="281" name="Shape 281"/>
          <p:cNvPicPr preferRelativeResize="0"/>
          <p:nvPr/>
        </p:nvPicPr>
        <p:blipFill>
          <a:blip r:embed="rId4">
            <a:alphaModFix/>
          </a:blip>
          <a:stretch>
            <a:fillRect/>
          </a:stretch>
        </p:blipFill>
        <p:spPr>
          <a:xfrm>
            <a:off x="5909150" y="2856800"/>
            <a:ext cx="2971800" cy="23812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0" y="0"/>
            <a:ext cx="9144000" cy="1208399"/>
          </a:xfrm>
          <a:prstGeom prst="rect">
            <a:avLst/>
          </a:prstGeom>
          <a:solidFill>
            <a:srgbClr val="000000"/>
          </a:solidFill>
        </p:spPr>
        <p:txBody>
          <a:bodyPr anchorCtr="0" anchor="t" bIns="91425" lIns="91425" rIns="91425" tIns="91425">
            <a:noAutofit/>
          </a:bodyPr>
          <a:lstStyle/>
          <a:p>
            <a:pPr rtl="0" algn="ctr">
              <a:spcBef>
                <a:spcPts val="0"/>
              </a:spcBef>
              <a:buNone/>
            </a:pPr>
            <a:r>
              <a:t/>
            </a:r>
            <a:endParaRPr/>
          </a:p>
          <a:p>
            <a:pPr algn="ctr">
              <a:spcBef>
                <a:spcPts val="0"/>
              </a:spcBef>
              <a:buNone/>
            </a:pPr>
            <a:r>
              <a:rPr lang="en"/>
              <a:t>PERISIAN ASAL</a:t>
            </a:r>
          </a:p>
        </p:txBody>
      </p:sp>
      <p:sp>
        <p:nvSpPr>
          <p:cNvPr id="73" name="Shape 73"/>
          <p:cNvSpPr txBox="1"/>
          <p:nvPr>
            <p:ph idx="1" type="body"/>
          </p:nvPr>
        </p:nvSpPr>
        <p:spPr>
          <a:xfrm>
            <a:off x="0" y="1208400"/>
            <a:ext cx="9144000" cy="3935099"/>
          </a:xfrm>
          <a:prstGeom prst="rect">
            <a:avLst/>
          </a:prstGeom>
          <a:solidFill>
            <a:srgbClr val="FFD96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rtl="0" algn="ctr">
              <a:spcBef>
                <a:spcPts val="0"/>
              </a:spcBef>
              <a:buNone/>
            </a:pPr>
            <a:r>
              <a:t/>
            </a:r>
            <a:endParaRPr sz="3000">
              <a:solidFill>
                <a:srgbClr val="000000"/>
              </a:solidFill>
              <a:latin typeface="Alfa Slab One"/>
              <a:ea typeface="Alfa Slab One"/>
              <a:cs typeface="Alfa Slab One"/>
              <a:sym typeface="Alfa Slab One"/>
            </a:endParaRPr>
          </a:p>
          <a:p>
            <a:pPr algn="ctr">
              <a:spcBef>
                <a:spcPts val="0"/>
              </a:spcBef>
              <a:buNone/>
            </a:pPr>
            <a:r>
              <a:rPr lang="en" sz="3000">
                <a:solidFill>
                  <a:srgbClr val="000000"/>
                </a:solidFill>
                <a:latin typeface="Alfa Slab One"/>
                <a:ea typeface="Alfa Slab One"/>
                <a:cs typeface="Alfa Slab One"/>
                <a:sym typeface="Alfa Slab One"/>
              </a:rPr>
              <a:t>Perisian percuma yang digunakan tanpa salinan dan menulis semula perisian yang ada dengan menggunakan format yang sama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subTitle"/>
          </p:nvPr>
        </p:nvSpPr>
        <p:spPr>
          <a:xfrm>
            <a:off x="311700" y="2480849"/>
            <a:ext cx="8520599" cy="2192100"/>
          </a:xfrm>
          <a:prstGeom prst="rect">
            <a:avLst/>
          </a:prstGeom>
          <a:solidFill>
            <a:schemeClr val="lt1"/>
          </a:solidFill>
        </p:spPr>
        <p:txBody>
          <a:bodyPr anchorCtr="0" anchor="t" bIns="91425" lIns="91425" rIns="91425" tIns="91425">
            <a:noAutofit/>
          </a:bodyPr>
          <a:lstStyle/>
          <a:p>
            <a:pPr algn="just">
              <a:spcBef>
                <a:spcPts val="0"/>
              </a:spcBef>
              <a:buNone/>
            </a:pPr>
            <a:r>
              <a:rPr lang="en" sz="1000">
                <a:solidFill>
                  <a:srgbClr val="190303"/>
                </a:solidFill>
                <a:highlight>
                  <a:srgbClr val="FFFFFF"/>
                </a:highlight>
                <a:latin typeface="Arial"/>
                <a:ea typeface="Arial"/>
                <a:cs typeface="Arial"/>
                <a:sym typeface="Arial"/>
              </a:rPr>
              <a:t> </a:t>
            </a:r>
            <a:r>
              <a:rPr lang="en" sz="1800">
                <a:solidFill>
                  <a:srgbClr val="190303"/>
                </a:solidFill>
                <a:highlight>
                  <a:srgbClr val="FFFFFF"/>
                </a:highlight>
                <a:latin typeface="Arial"/>
                <a:ea typeface="Arial"/>
                <a:cs typeface="Arial"/>
                <a:sym typeface="Arial"/>
              </a:rPr>
              <a:t>Kesimpulan Perisian sistem merupakan komponen asas dalam menghidupkan sesuatu komputer. Perisian sistem terdiri daripada perisian komputer dan mungkin juga kelengkapan yang mengendalikannya. Sistem perisian adalah sebuah bidang penyelidikan yang aktif untuk kumpulan-kumpulan yang minat akan kejuruteraan perisian khususnya dan kejuruteraan sistem umumnya. Perisian ini juga banyak membantu menjalankan sesuatu program komputer dengan lebih mudah dan cepat. </a:t>
            </a:r>
          </a:p>
        </p:txBody>
      </p:sp>
      <p:sp>
        <p:nvSpPr>
          <p:cNvPr id="287" name="Shape 287"/>
          <p:cNvSpPr/>
          <p:nvPr/>
        </p:nvSpPr>
        <p:spPr>
          <a:xfrm>
            <a:off x="941000" y="855450"/>
            <a:ext cx="6950700" cy="1101300"/>
          </a:xfrm>
          <a:prstGeom prst="bevel">
            <a:avLst>
              <a:gd fmla="val 12500" name="adj"/>
            </a:avLst>
          </a:prstGeom>
          <a:solidFill>
            <a:srgbClr val="A64D79"/>
          </a:solid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sz="3000">
                <a:solidFill>
                  <a:srgbClr val="FFFF00"/>
                </a:solidFill>
              </a:rPr>
              <a:t>KESIMPULAN</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45F06"/>
        </a:solidFill>
      </p:bgPr>
    </p:bg>
    <p:spTree>
      <p:nvGrpSpPr>
        <p:cNvPr id="291" name="Shape 291"/>
        <p:cNvGrpSpPr/>
        <p:nvPr/>
      </p:nvGrpSpPr>
      <p:grpSpPr>
        <a:xfrm>
          <a:off x="0" y="0"/>
          <a:ext cx="0" cy="0"/>
          <a:chOff x="0" y="0"/>
          <a:chExt cx="0" cy="0"/>
        </a:xfrm>
      </p:grpSpPr>
      <p:pic>
        <p:nvPicPr>
          <p:cNvPr id="292" name="Shape 292"/>
          <p:cNvPicPr preferRelativeResize="0"/>
          <p:nvPr/>
        </p:nvPicPr>
        <p:blipFill>
          <a:blip r:embed="rId3">
            <a:alphaModFix/>
          </a:blip>
          <a:stretch>
            <a:fillRect/>
          </a:stretch>
        </p:blipFill>
        <p:spPr>
          <a:xfrm>
            <a:off x="468150" y="688562"/>
            <a:ext cx="1686574" cy="1394050"/>
          </a:xfrm>
          <a:prstGeom prst="rect">
            <a:avLst/>
          </a:prstGeom>
          <a:noFill/>
          <a:ln>
            <a:noFill/>
          </a:ln>
        </p:spPr>
      </p:pic>
      <p:pic>
        <p:nvPicPr>
          <p:cNvPr id="293" name="Shape 293"/>
          <p:cNvPicPr preferRelativeResize="0"/>
          <p:nvPr/>
        </p:nvPicPr>
        <p:blipFill>
          <a:blip r:embed="rId4">
            <a:alphaModFix/>
          </a:blip>
          <a:stretch>
            <a:fillRect/>
          </a:stretch>
        </p:blipFill>
        <p:spPr>
          <a:xfrm>
            <a:off x="347800" y="3078445"/>
            <a:ext cx="2357825" cy="1606054"/>
          </a:xfrm>
          <a:prstGeom prst="rect">
            <a:avLst/>
          </a:prstGeom>
          <a:noFill/>
          <a:ln>
            <a:noFill/>
          </a:ln>
        </p:spPr>
      </p:pic>
      <p:pic>
        <p:nvPicPr>
          <p:cNvPr id="294" name="Shape 294"/>
          <p:cNvPicPr preferRelativeResize="0"/>
          <p:nvPr/>
        </p:nvPicPr>
        <p:blipFill>
          <a:blip r:embed="rId5">
            <a:alphaModFix/>
          </a:blip>
          <a:stretch>
            <a:fillRect/>
          </a:stretch>
        </p:blipFill>
        <p:spPr>
          <a:xfrm>
            <a:off x="6777875" y="672975"/>
            <a:ext cx="1992224" cy="1425224"/>
          </a:xfrm>
          <a:prstGeom prst="rect">
            <a:avLst/>
          </a:prstGeom>
          <a:noFill/>
          <a:ln>
            <a:noFill/>
          </a:ln>
        </p:spPr>
      </p:pic>
      <p:pic>
        <p:nvPicPr>
          <p:cNvPr id="295" name="Shape 295"/>
          <p:cNvPicPr preferRelativeResize="0"/>
          <p:nvPr/>
        </p:nvPicPr>
        <p:blipFill>
          <a:blip r:embed="rId6">
            <a:alphaModFix/>
          </a:blip>
          <a:stretch>
            <a:fillRect/>
          </a:stretch>
        </p:blipFill>
        <p:spPr>
          <a:xfrm>
            <a:off x="1694900" y="306000"/>
            <a:ext cx="5272949" cy="4095975"/>
          </a:xfrm>
          <a:prstGeom prst="rect">
            <a:avLst/>
          </a:prstGeom>
          <a:noFill/>
          <a:ln>
            <a:noFill/>
          </a:ln>
        </p:spPr>
      </p:pic>
      <p:pic>
        <p:nvPicPr>
          <p:cNvPr id="296" name="Shape 296"/>
          <p:cNvPicPr preferRelativeResize="0"/>
          <p:nvPr/>
        </p:nvPicPr>
        <p:blipFill>
          <a:blip r:embed="rId7">
            <a:alphaModFix/>
          </a:blip>
          <a:stretch>
            <a:fillRect/>
          </a:stretch>
        </p:blipFill>
        <p:spPr>
          <a:xfrm>
            <a:off x="6287025" y="2176800"/>
            <a:ext cx="2856975" cy="28569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0" y="0"/>
            <a:ext cx="9144000" cy="844799"/>
          </a:xfrm>
          <a:prstGeom prst="rect">
            <a:avLst/>
          </a:prstGeom>
          <a:solidFill>
            <a:srgbClr val="000000"/>
          </a:solidFill>
        </p:spPr>
        <p:txBody>
          <a:bodyPr anchorCtr="0" anchor="t" bIns="91425" lIns="91425" rIns="91425" tIns="91425">
            <a:noAutofit/>
          </a:bodyPr>
          <a:lstStyle/>
          <a:p>
            <a:pPr algn="ctr">
              <a:spcBef>
                <a:spcPts val="0"/>
              </a:spcBef>
              <a:buNone/>
            </a:pPr>
            <a:r>
              <a:rPr lang="en"/>
              <a:t>Kelebihan Perisian Asal</a:t>
            </a:r>
          </a:p>
        </p:txBody>
      </p:sp>
      <p:sp>
        <p:nvSpPr>
          <p:cNvPr id="79" name="Shape 79"/>
          <p:cNvSpPr txBox="1"/>
          <p:nvPr>
            <p:ph idx="1" type="body"/>
          </p:nvPr>
        </p:nvSpPr>
        <p:spPr>
          <a:xfrm>
            <a:off x="0" y="844800"/>
            <a:ext cx="9144000" cy="4298699"/>
          </a:xfrm>
          <a:prstGeom prst="rect">
            <a:avLst/>
          </a:prstGeom>
          <a:solidFill>
            <a:srgbClr val="BF9000"/>
          </a:solidFill>
        </p:spPr>
        <p:txBody>
          <a:bodyPr anchorCtr="0" anchor="t" bIns="91425" lIns="91425" rIns="91425" tIns="91425">
            <a:noAutofit/>
          </a:bodyPr>
          <a:lstStyle/>
          <a:p>
            <a:pPr lvl="0">
              <a:spcBef>
                <a:spcPts val="0"/>
              </a:spcBef>
              <a:buNone/>
            </a:pPr>
            <a:r>
              <a:rPr lang="en"/>
              <a:t> </a:t>
            </a:r>
          </a:p>
        </p:txBody>
      </p:sp>
      <p:sp>
        <p:nvSpPr>
          <p:cNvPr id="80" name="Shape 80"/>
          <p:cNvSpPr/>
          <p:nvPr/>
        </p:nvSpPr>
        <p:spPr>
          <a:xfrm>
            <a:off x="491900" y="1109700"/>
            <a:ext cx="5357399" cy="1050300"/>
          </a:xfrm>
          <a:prstGeom prst="beve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sz="1800"/>
              <a:t>Perkembangan terbaru dan terkini</a:t>
            </a:r>
          </a:p>
        </p:txBody>
      </p:sp>
      <p:sp>
        <p:nvSpPr>
          <p:cNvPr id="81" name="Shape 81"/>
          <p:cNvSpPr/>
          <p:nvPr/>
        </p:nvSpPr>
        <p:spPr>
          <a:xfrm>
            <a:off x="491900" y="2391700"/>
            <a:ext cx="5357399" cy="947699"/>
          </a:xfrm>
          <a:prstGeom prst="beve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t>Akses kepada bahagian support</a:t>
            </a:r>
          </a:p>
        </p:txBody>
      </p:sp>
      <p:sp>
        <p:nvSpPr>
          <p:cNvPr id="82" name="Shape 82"/>
          <p:cNvSpPr/>
          <p:nvPr/>
        </p:nvSpPr>
        <p:spPr>
          <a:xfrm>
            <a:off x="491900" y="3613900"/>
            <a:ext cx="5357399" cy="947699"/>
          </a:xfrm>
          <a:prstGeom prst="beve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800"/>
              <a:t>Selamat daripada pencerobohan data</a:t>
            </a:r>
          </a:p>
        </p:txBody>
      </p:sp>
      <p:pic>
        <p:nvPicPr>
          <p:cNvPr id="83" name="Shape 83"/>
          <p:cNvPicPr preferRelativeResize="0"/>
          <p:nvPr/>
        </p:nvPicPr>
        <p:blipFill>
          <a:blip r:embed="rId3">
            <a:alphaModFix/>
          </a:blip>
          <a:stretch>
            <a:fillRect/>
          </a:stretch>
        </p:blipFill>
        <p:spPr>
          <a:xfrm>
            <a:off x="6308750" y="1109700"/>
            <a:ext cx="2471674" cy="35159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type="title"/>
          </p:nvPr>
        </p:nvSpPr>
        <p:spPr>
          <a:xfrm>
            <a:off x="1722125" y="436275"/>
            <a:ext cx="5740499" cy="1102199"/>
          </a:xfrm>
          <a:prstGeom prst="rect">
            <a:avLst/>
          </a:prstGeom>
          <a:solidFill>
            <a:srgbClr val="000000"/>
          </a:solidFill>
        </p:spPr>
        <p:txBody>
          <a:bodyPr anchorCtr="0" anchor="t" bIns="91425" lIns="91425" rIns="91425" tIns="91425">
            <a:noAutofit/>
          </a:bodyPr>
          <a:lstStyle/>
          <a:p>
            <a:pPr rtl="0">
              <a:spcBef>
                <a:spcPts val="0"/>
              </a:spcBef>
              <a:buNone/>
            </a:pPr>
            <a:r>
              <a:rPr b="1" lang="en" sz="3000">
                <a:solidFill>
                  <a:srgbClr val="FF0066"/>
                </a:solidFill>
              </a:rPr>
              <a:t>        </a:t>
            </a:r>
            <a:r>
              <a:rPr b="1" lang="en">
                <a:solidFill>
                  <a:srgbClr val="FF0066"/>
                </a:solidFill>
              </a:rPr>
              <a:t> </a:t>
            </a:r>
            <a:r>
              <a:rPr b="1" lang="en" sz="3000">
                <a:solidFill>
                  <a:srgbClr val="FF0066"/>
                </a:solidFill>
                <a:latin typeface="Droid Serif"/>
                <a:ea typeface="Droid Serif"/>
                <a:cs typeface="Droid Serif"/>
                <a:sym typeface="Droid Serif"/>
              </a:rPr>
              <a:t>APA ITU PERISIAN  </a:t>
            </a:r>
          </a:p>
          <a:p>
            <a:pPr>
              <a:spcBef>
                <a:spcPts val="0"/>
              </a:spcBef>
              <a:buNone/>
            </a:pPr>
            <a:r>
              <a:rPr b="1" lang="en">
                <a:solidFill>
                  <a:srgbClr val="FF0066"/>
                </a:solidFill>
                <a:latin typeface="Droid Serif"/>
                <a:ea typeface="Droid Serif"/>
                <a:cs typeface="Droid Serif"/>
                <a:sym typeface="Droid Serif"/>
              </a:rPr>
              <a:t>       </a:t>
            </a:r>
            <a:r>
              <a:rPr b="1" lang="en" sz="3000">
                <a:solidFill>
                  <a:srgbClr val="FF0066"/>
                </a:solidFill>
                <a:latin typeface="Droid Serif"/>
                <a:ea typeface="Droid Serif"/>
                <a:cs typeface="Droid Serif"/>
                <a:sym typeface="Droid Serif"/>
              </a:rPr>
              <a:t>       BERLESEN?</a:t>
            </a:r>
          </a:p>
        </p:txBody>
      </p:sp>
      <p:sp>
        <p:nvSpPr>
          <p:cNvPr id="89" name="Shape 89"/>
          <p:cNvSpPr txBox="1"/>
          <p:nvPr>
            <p:ph idx="1" type="body"/>
          </p:nvPr>
        </p:nvSpPr>
        <p:spPr>
          <a:xfrm>
            <a:off x="597025" y="2360950"/>
            <a:ext cx="8186099" cy="2782500"/>
          </a:xfrm>
          <a:prstGeom prst="rect">
            <a:avLst/>
          </a:prstGeom>
          <a:solidFill>
            <a:srgbClr val="000000"/>
          </a:solidFill>
        </p:spPr>
        <p:txBody>
          <a:bodyPr anchorCtr="0" anchor="t" bIns="91425" lIns="91425" rIns="91425" tIns="91425">
            <a:noAutofit/>
          </a:bodyPr>
          <a:lstStyle/>
          <a:p>
            <a:pPr lvl="0" rtl="0" algn="ctr">
              <a:spcBef>
                <a:spcPts val="1200"/>
              </a:spcBef>
              <a:spcAft>
                <a:spcPts val="0"/>
              </a:spcAft>
              <a:buClr>
                <a:schemeClr val="dk1"/>
              </a:buClr>
              <a:buSzPct val="30555"/>
              <a:buFont typeface="Arial"/>
              <a:buNone/>
            </a:pPr>
            <a:r>
              <a:rPr lang="en" sz="3600">
                <a:solidFill>
                  <a:schemeClr val="lt1"/>
                </a:solidFill>
              </a:rPr>
              <a:t>Perisian yang mempunyai satu persetujuan syarat-syarat hak penggunaan perisian tersebut antara pemilik dan pengguna.</a:t>
            </a:r>
          </a:p>
          <a:p>
            <a:pPr>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600" fill="hold"/>
                                        <p:tgtEl>
                                          <p:spTgt spid="89"/>
                                        </p:tgtEl>
                                        <p:attrNameLst>
                                          <p:attrName>r</p:attrName>
                                        </p:attrNameLst>
                                      </p:cBhvr>
                                    </p:animRot>
                                  </p:childTnLst>
                                </p:cTn>
                              </p:par>
                              <p:par>
                                <p:cTn fill="hold" nodeType="withEffect" presetClass="entr" presetID="2" presetSubtype="8">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0" y="0"/>
            <a:ext cx="9144000" cy="1224300"/>
          </a:xfrm>
          <a:prstGeom prst="rect">
            <a:avLst/>
          </a:prstGeom>
          <a:solidFill>
            <a:srgbClr val="000000"/>
          </a:solidFill>
        </p:spPr>
        <p:txBody>
          <a:bodyPr anchorCtr="0" anchor="t" bIns="91425" lIns="91425" rIns="91425" tIns="91425">
            <a:noAutofit/>
          </a:bodyPr>
          <a:lstStyle/>
          <a:p>
            <a:pPr rtl="0">
              <a:spcBef>
                <a:spcPts val="0"/>
              </a:spcBef>
              <a:buNone/>
            </a:pPr>
            <a:r>
              <a:rPr b="1" lang="en" sz="2400">
                <a:solidFill>
                  <a:srgbClr val="FF0066"/>
                </a:solidFill>
              </a:rPr>
              <a:t>                        </a:t>
            </a:r>
          </a:p>
          <a:p>
            <a:pPr>
              <a:spcBef>
                <a:spcPts val="0"/>
              </a:spcBef>
              <a:buNone/>
            </a:pPr>
            <a:r>
              <a:rPr b="1" lang="en" sz="2400">
                <a:solidFill>
                  <a:srgbClr val="FF0066"/>
                </a:solidFill>
              </a:rPr>
              <a:t>                           CIRI-CIRI PERISIAN BERLESEN</a:t>
            </a:r>
          </a:p>
        </p:txBody>
      </p:sp>
      <p:sp>
        <p:nvSpPr>
          <p:cNvPr id="95" name="Shape 95"/>
          <p:cNvSpPr txBox="1"/>
          <p:nvPr>
            <p:ph idx="1" type="body"/>
          </p:nvPr>
        </p:nvSpPr>
        <p:spPr>
          <a:xfrm>
            <a:off x="0" y="1105400"/>
            <a:ext cx="9144000" cy="4108800"/>
          </a:xfrm>
          <a:prstGeom prst="rect">
            <a:avLst/>
          </a:prstGeom>
          <a:solidFill>
            <a:srgbClr val="FFD96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90000"/>
              </a:lnSpc>
              <a:spcBef>
                <a:spcPts val="900"/>
              </a:spcBef>
              <a:spcAft>
                <a:spcPts val="0"/>
              </a:spcAft>
              <a:buNone/>
            </a:pPr>
            <a:r>
              <a:rPr lang="en">
                <a:solidFill>
                  <a:schemeClr val="dk1"/>
                </a:solidFill>
              </a:rPr>
              <a:t>Pengguna perlu membeli atau melanggannya</a:t>
            </a:r>
          </a:p>
          <a:p>
            <a:pPr lvl="0" rtl="0">
              <a:lnSpc>
                <a:spcPct val="90000"/>
              </a:lnSpc>
              <a:spcBef>
                <a:spcPts val="900"/>
              </a:spcBef>
              <a:spcAft>
                <a:spcPts val="0"/>
              </a:spcAft>
              <a:buNone/>
            </a:pPr>
            <a:r>
              <a:t/>
            </a:r>
            <a:endParaRPr sz="2400">
              <a:solidFill>
                <a:schemeClr val="dk1"/>
              </a:solidFill>
            </a:endParaRPr>
          </a:p>
          <a:p>
            <a:pPr rtl="0">
              <a:lnSpc>
                <a:spcPct val="90000"/>
              </a:lnSpc>
              <a:spcBef>
                <a:spcPts val="900"/>
              </a:spcBef>
              <a:spcAft>
                <a:spcPts val="0"/>
              </a:spcAft>
              <a:buNone/>
            </a:pPr>
            <a:r>
              <a:rPr lang="en" sz="2400">
                <a:solidFill>
                  <a:schemeClr val="dk1"/>
                </a:solidFill>
              </a:rPr>
              <a:t>                                      </a:t>
            </a:r>
            <a:r>
              <a:rPr lang="en">
                <a:solidFill>
                  <a:schemeClr val="dk1"/>
                </a:solidFill>
              </a:rPr>
              <a:t>Kod aturcara atau kod sumber program tidak                </a:t>
            </a:r>
          </a:p>
          <a:p>
            <a:pPr lvl="0" rtl="0">
              <a:lnSpc>
                <a:spcPct val="90000"/>
              </a:lnSpc>
              <a:spcBef>
                <a:spcPts val="900"/>
              </a:spcBef>
              <a:spcAft>
                <a:spcPts val="0"/>
              </a:spcAft>
              <a:buNone/>
            </a:pPr>
            <a:r>
              <a:rPr lang="en">
                <a:solidFill>
                  <a:schemeClr val="dk1"/>
                </a:solidFill>
              </a:rPr>
              <a:t>                                                  didedahkan kepada umum</a:t>
            </a:r>
          </a:p>
          <a:p>
            <a:pPr lvl="0" rtl="0">
              <a:lnSpc>
                <a:spcPct val="90000"/>
              </a:lnSpc>
              <a:spcBef>
                <a:spcPts val="900"/>
              </a:spcBef>
              <a:spcAft>
                <a:spcPts val="0"/>
              </a:spcAft>
              <a:buNone/>
            </a:pPr>
            <a:r>
              <a:rPr lang="en">
                <a:solidFill>
                  <a:schemeClr val="dk1"/>
                </a:solidFill>
              </a:rPr>
              <a:t>Tidak boleh disalin atau dicetak rompak</a:t>
            </a:r>
          </a:p>
          <a:p>
            <a:pPr rtl="0">
              <a:lnSpc>
                <a:spcPct val="90000"/>
              </a:lnSpc>
              <a:spcBef>
                <a:spcPts val="900"/>
              </a:spcBef>
              <a:spcAft>
                <a:spcPts val="0"/>
              </a:spcAft>
              <a:buNone/>
            </a:pPr>
            <a:r>
              <a:rPr lang="en">
                <a:solidFill>
                  <a:schemeClr val="dk1"/>
                </a:solidFill>
              </a:rPr>
              <a:t>                                                                                         </a:t>
            </a:r>
          </a:p>
          <a:p>
            <a:pPr lvl="0" rtl="0">
              <a:lnSpc>
                <a:spcPct val="90000"/>
              </a:lnSpc>
              <a:spcBef>
                <a:spcPts val="900"/>
              </a:spcBef>
              <a:spcAft>
                <a:spcPts val="0"/>
              </a:spcAft>
              <a:buNone/>
            </a:pPr>
            <a:r>
              <a:rPr lang="en">
                <a:solidFill>
                  <a:schemeClr val="dk1"/>
                </a:solidFill>
              </a:rPr>
              <a:t>                                                                  Mempunyai produk key atau serial number</a:t>
            </a:r>
          </a:p>
          <a:p>
            <a:pPr rtl="0">
              <a:lnSpc>
                <a:spcPct val="90000"/>
              </a:lnSpc>
              <a:spcBef>
                <a:spcPts val="900"/>
              </a:spcBef>
              <a:spcAft>
                <a:spcPts val="0"/>
              </a:spcAft>
              <a:buNone/>
            </a:pPr>
            <a:r>
              <a:t/>
            </a:r>
            <a:endParaRPr>
              <a:solidFill>
                <a:schemeClr val="dk1"/>
              </a:solidFill>
            </a:endParaRPr>
          </a:p>
          <a:p>
            <a:pPr lvl="0" rtl="0">
              <a:lnSpc>
                <a:spcPct val="90000"/>
              </a:lnSpc>
              <a:spcBef>
                <a:spcPts val="900"/>
              </a:spcBef>
              <a:spcAft>
                <a:spcPts val="0"/>
              </a:spcAft>
              <a:buNone/>
            </a:pPr>
            <a:r>
              <a:rPr lang="en">
                <a:solidFill>
                  <a:schemeClr val="dk1"/>
                </a:solidFill>
              </a:rPr>
              <a:t>Perisian yang mudah di pasang dan senang diupdate</a:t>
            </a:r>
          </a:p>
          <a:p>
            <a:pPr lvl="0" rtl="0">
              <a:lnSpc>
                <a:spcPct val="90000"/>
              </a:lnSpc>
              <a:spcBef>
                <a:spcPts val="900"/>
              </a:spcBef>
              <a:spcAft>
                <a:spcPts val="0"/>
              </a:spcAft>
              <a:buClr>
                <a:schemeClr val="dk1"/>
              </a:buClr>
              <a:buFont typeface="Arial"/>
              <a:buNone/>
            </a:pPr>
            <a:r>
              <a:t/>
            </a:r>
            <a:endParaRPr sz="2400">
              <a:solidFill>
                <a:schemeClr val="dk1"/>
              </a:solidFill>
            </a:endParaRPr>
          </a:p>
          <a:p>
            <a:pPr>
              <a:spcBef>
                <a:spcPts val="0"/>
              </a:spcBef>
              <a:buNone/>
            </a:pPr>
            <a:r>
              <a:t/>
            </a:r>
            <a:endParaRPr/>
          </a:p>
        </p:txBody>
      </p:sp>
      <p:pic>
        <p:nvPicPr>
          <p:cNvPr id="96" name="Shape 96"/>
          <p:cNvPicPr preferRelativeResize="0"/>
          <p:nvPr/>
        </p:nvPicPr>
        <p:blipFill>
          <a:blip r:embed="rId3">
            <a:alphaModFix/>
          </a:blip>
          <a:stretch>
            <a:fillRect/>
          </a:stretch>
        </p:blipFill>
        <p:spPr>
          <a:xfrm>
            <a:off x="5423825" y="1224300"/>
            <a:ext cx="1205675" cy="914825"/>
          </a:xfrm>
          <a:prstGeom prst="rect">
            <a:avLst/>
          </a:prstGeom>
          <a:noFill/>
          <a:ln>
            <a:noFill/>
          </a:ln>
        </p:spPr>
      </p:pic>
      <p:pic>
        <p:nvPicPr>
          <p:cNvPr id="97" name="Shape 97"/>
          <p:cNvPicPr preferRelativeResize="0"/>
          <p:nvPr/>
        </p:nvPicPr>
        <p:blipFill>
          <a:blip r:embed="rId4">
            <a:alphaModFix/>
          </a:blip>
          <a:stretch>
            <a:fillRect/>
          </a:stretch>
        </p:blipFill>
        <p:spPr>
          <a:xfrm>
            <a:off x="4274900" y="3033425"/>
            <a:ext cx="1529149" cy="635575"/>
          </a:xfrm>
          <a:prstGeom prst="rect">
            <a:avLst/>
          </a:prstGeom>
          <a:noFill/>
          <a:ln>
            <a:noFill/>
          </a:ln>
        </p:spPr>
      </p:pic>
      <p:pic>
        <p:nvPicPr>
          <p:cNvPr id="98" name="Shape 98"/>
          <p:cNvPicPr preferRelativeResize="0"/>
          <p:nvPr/>
        </p:nvPicPr>
        <p:blipFill>
          <a:blip r:embed="rId5">
            <a:alphaModFix/>
          </a:blip>
          <a:stretch>
            <a:fillRect/>
          </a:stretch>
        </p:blipFill>
        <p:spPr>
          <a:xfrm>
            <a:off x="1402550" y="3516012"/>
            <a:ext cx="2201000" cy="914824"/>
          </a:xfrm>
          <a:prstGeom prst="rect">
            <a:avLst/>
          </a:prstGeom>
          <a:noFill/>
          <a:ln>
            <a:noFill/>
          </a:ln>
        </p:spPr>
      </p:pic>
      <p:pic>
        <p:nvPicPr>
          <p:cNvPr id="99" name="Shape 99"/>
          <p:cNvPicPr preferRelativeResize="0"/>
          <p:nvPr/>
        </p:nvPicPr>
        <p:blipFill>
          <a:blip r:embed="rId6">
            <a:alphaModFix/>
          </a:blip>
          <a:stretch>
            <a:fillRect/>
          </a:stretch>
        </p:blipFill>
        <p:spPr>
          <a:xfrm>
            <a:off x="5610400" y="4293475"/>
            <a:ext cx="1205674" cy="850024"/>
          </a:xfrm>
          <a:prstGeom prst="rect">
            <a:avLst/>
          </a:prstGeom>
          <a:noFill/>
          <a:ln>
            <a:noFill/>
          </a:ln>
        </p:spPr>
      </p:pic>
      <p:pic>
        <p:nvPicPr>
          <p:cNvPr id="100" name="Shape 100"/>
          <p:cNvPicPr preferRelativeResize="0"/>
          <p:nvPr/>
        </p:nvPicPr>
        <p:blipFill>
          <a:blip r:embed="rId7">
            <a:alphaModFix/>
          </a:blip>
          <a:stretch>
            <a:fillRect/>
          </a:stretch>
        </p:blipFill>
        <p:spPr>
          <a:xfrm>
            <a:off x="7027925" y="4293475"/>
            <a:ext cx="1117275" cy="850024"/>
          </a:xfrm>
          <a:prstGeom prst="rect">
            <a:avLst/>
          </a:prstGeom>
          <a:noFill/>
          <a:ln>
            <a:noFill/>
          </a:ln>
        </p:spPr>
      </p:pic>
      <p:pic>
        <p:nvPicPr>
          <p:cNvPr id="101" name="Shape 101"/>
          <p:cNvPicPr preferRelativeResize="0"/>
          <p:nvPr/>
        </p:nvPicPr>
        <p:blipFill>
          <a:blip r:embed="rId8">
            <a:alphaModFix/>
          </a:blip>
          <a:stretch>
            <a:fillRect/>
          </a:stretch>
        </p:blipFill>
        <p:spPr>
          <a:xfrm>
            <a:off x="718275" y="1825250"/>
            <a:ext cx="1942325" cy="116117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0" y="0"/>
            <a:ext cx="9144000" cy="1152600"/>
          </a:xfrm>
          <a:prstGeom prst="rect">
            <a:avLst/>
          </a:prstGeom>
          <a:solidFill>
            <a:srgbClr val="000000"/>
          </a:solidFill>
        </p:spPr>
        <p:txBody>
          <a:bodyPr anchorCtr="0" anchor="t" bIns="91425" lIns="91425" rIns="91425" tIns="91425">
            <a:noAutofit/>
          </a:bodyPr>
          <a:lstStyle/>
          <a:p>
            <a:pPr rtl="0">
              <a:spcBef>
                <a:spcPts val="0"/>
              </a:spcBef>
              <a:buNone/>
            </a:pPr>
            <a:r>
              <a:rPr lang="en" sz="2400">
                <a:solidFill>
                  <a:srgbClr val="FF0066"/>
                </a:solidFill>
              </a:rPr>
              <a:t>                    </a:t>
            </a:r>
          </a:p>
          <a:p>
            <a:pPr>
              <a:spcBef>
                <a:spcPts val="0"/>
              </a:spcBef>
              <a:buNone/>
            </a:pPr>
            <a:r>
              <a:rPr lang="en" sz="2400">
                <a:solidFill>
                  <a:srgbClr val="FF0066"/>
                </a:solidFill>
              </a:rPr>
              <a:t>                            JENIS-JENIS LESEN PERISIAN</a:t>
            </a:r>
          </a:p>
        </p:txBody>
      </p:sp>
      <p:sp>
        <p:nvSpPr>
          <p:cNvPr id="107" name="Shape 107"/>
          <p:cNvSpPr txBox="1"/>
          <p:nvPr>
            <p:ph idx="1" type="body"/>
          </p:nvPr>
        </p:nvSpPr>
        <p:spPr>
          <a:xfrm>
            <a:off x="0" y="1152475"/>
            <a:ext cx="9144000" cy="3990899"/>
          </a:xfrm>
          <a:prstGeom prst="rect">
            <a:avLst/>
          </a:prstGeom>
          <a:solidFill>
            <a:srgbClr val="F1C232"/>
          </a:solidFill>
        </p:spPr>
        <p:txBody>
          <a:bodyPr anchorCtr="0" anchor="t" bIns="91425" lIns="91425" rIns="91425" tIns="91425">
            <a:noAutofit/>
          </a:bodyPr>
          <a:lstStyle/>
          <a:p>
            <a:pPr lvl="0" rtl="0">
              <a:spcBef>
                <a:spcPts val="1100"/>
              </a:spcBef>
              <a:spcAft>
                <a:spcPts val="0"/>
              </a:spcAft>
              <a:buClr>
                <a:schemeClr val="dk1"/>
              </a:buClr>
              <a:buSzPct val="45833"/>
              <a:buFont typeface="Arial"/>
              <a:buNone/>
            </a:pPr>
            <a:r>
              <a:rPr lang="en" sz="2400">
                <a:solidFill>
                  <a:schemeClr val="dk1"/>
                </a:solidFill>
              </a:rPr>
              <a:t>          Single-user licence</a:t>
            </a:r>
          </a:p>
          <a:p>
            <a:pPr lvl="0" rtl="0">
              <a:spcBef>
                <a:spcPts val="1100"/>
              </a:spcBef>
              <a:spcAft>
                <a:spcPts val="0"/>
              </a:spcAft>
              <a:buNone/>
            </a:pPr>
            <a:r>
              <a:rPr lang="en" sz="2400">
                <a:solidFill>
                  <a:schemeClr val="dk1"/>
                </a:solidFill>
              </a:rPr>
              <a:t>                                               </a:t>
            </a:r>
          </a:p>
          <a:p>
            <a:pPr lvl="0" rtl="0">
              <a:spcBef>
                <a:spcPts val="1100"/>
              </a:spcBef>
              <a:spcAft>
                <a:spcPts val="0"/>
              </a:spcAft>
              <a:buClr>
                <a:schemeClr val="dk1"/>
              </a:buClr>
              <a:buSzPct val="45833"/>
              <a:buFont typeface="Arial"/>
              <a:buNone/>
            </a:pPr>
            <a:r>
              <a:rPr lang="en" sz="2400">
                <a:solidFill>
                  <a:schemeClr val="dk1"/>
                </a:solidFill>
              </a:rPr>
              <a:t>                                                                      Unlimited site licence</a:t>
            </a:r>
          </a:p>
          <a:p>
            <a:pPr lvl="0" rtl="0">
              <a:spcBef>
                <a:spcPts val="1100"/>
              </a:spcBef>
              <a:spcAft>
                <a:spcPts val="0"/>
              </a:spcAft>
              <a:buNone/>
            </a:pPr>
            <a:r>
              <a:t/>
            </a:r>
            <a:endParaRPr sz="2400">
              <a:solidFill>
                <a:schemeClr val="dk1"/>
              </a:solidFill>
            </a:endParaRPr>
          </a:p>
          <a:p>
            <a:pPr lvl="0" rtl="0">
              <a:spcBef>
                <a:spcPts val="1100"/>
              </a:spcBef>
              <a:spcAft>
                <a:spcPts val="0"/>
              </a:spcAft>
              <a:buNone/>
            </a:pPr>
            <a:r>
              <a:t/>
            </a:r>
            <a:endParaRPr sz="2400">
              <a:solidFill>
                <a:schemeClr val="dk1"/>
              </a:solidFill>
            </a:endParaRPr>
          </a:p>
          <a:p>
            <a:pPr lvl="0" rtl="0">
              <a:spcBef>
                <a:spcPts val="1100"/>
              </a:spcBef>
              <a:spcAft>
                <a:spcPts val="0"/>
              </a:spcAft>
              <a:buClr>
                <a:schemeClr val="dk1"/>
              </a:buClr>
              <a:buSzPct val="45833"/>
              <a:buFont typeface="Arial"/>
              <a:buNone/>
            </a:pPr>
            <a:r>
              <a:rPr lang="en" sz="2400">
                <a:solidFill>
                  <a:schemeClr val="dk1"/>
                </a:solidFill>
              </a:rPr>
              <a:t>        Network licence</a:t>
            </a:r>
          </a:p>
          <a:p>
            <a:pPr>
              <a:spcBef>
                <a:spcPts val="0"/>
              </a:spcBef>
              <a:buNone/>
            </a:pPr>
            <a:r>
              <a:t/>
            </a:r>
            <a:endParaRPr/>
          </a:p>
        </p:txBody>
      </p:sp>
      <p:pic>
        <p:nvPicPr>
          <p:cNvPr id="108" name="Shape 108"/>
          <p:cNvPicPr preferRelativeResize="0"/>
          <p:nvPr/>
        </p:nvPicPr>
        <p:blipFill rotWithShape="1">
          <a:blip r:embed="rId3">
            <a:alphaModFix/>
          </a:blip>
          <a:srcRect b="0" l="29770" r="0" t="0"/>
          <a:stretch/>
        </p:blipFill>
        <p:spPr>
          <a:xfrm>
            <a:off x="3614625" y="3802525"/>
            <a:ext cx="2388099" cy="1089600"/>
          </a:xfrm>
          <a:prstGeom prst="rect">
            <a:avLst/>
          </a:prstGeom>
          <a:noFill/>
          <a:ln>
            <a:noFill/>
          </a:ln>
        </p:spPr>
      </p:pic>
      <p:pic>
        <p:nvPicPr>
          <p:cNvPr id="109" name="Shape 109"/>
          <p:cNvPicPr preferRelativeResize="0"/>
          <p:nvPr/>
        </p:nvPicPr>
        <p:blipFill rotWithShape="1">
          <a:blip r:embed="rId4">
            <a:alphaModFix/>
          </a:blip>
          <a:srcRect b="5935" l="0" r="70230" t="4410"/>
          <a:stretch/>
        </p:blipFill>
        <p:spPr>
          <a:xfrm>
            <a:off x="4684400" y="1268000"/>
            <a:ext cx="1012300" cy="976900"/>
          </a:xfrm>
          <a:prstGeom prst="rect">
            <a:avLst/>
          </a:prstGeom>
          <a:noFill/>
          <a:ln>
            <a:noFill/>
          </a:ln>
        </p:spPr>
      </p:pic>
      <p:pic>
        <p:nvPicPr>
          <p:cNvPr id="110" name="Shape 110"/>
          <p:cNvPicPr preferRelativeResize="0"/>
          <p:nvPr/>
        </p:nvPicPr>
        <p:blipFill>
          <a:blip r:embed="rId5">
            <a:alphaModFix/>
          </a:blip>
          <a:stretch>
            <a:fillRect/>
          </a:stretch>
        </p:blipFill>
        <p:spPr>
          <a:xfrm>
            <a:off x="2357575" y="2316237"/>
            <a:ext cx="1594325" cy="124847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2000"/>
                                        <p:tgtEl>
                                          <p:spTgt spid="10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50" y="-149700"/>
            <a:ext cx="9144000" cy="1182900"/>
          </a:xfrm>
          <a:prstGeom prst="rect">
            <a:avLst/>
          </a:prstGeom>
          <a:solidFill>
            <a:srgbClr val="000000"/>
          </a:solidFill>
        </p:spPr>
        <p:txBody>
          <a:bodyPr anchorCtr="0" anchor="t" bIns="91425" lIns="91425" rIns="91425" tIns="91425">
            <a:noAutofit/>
          </a:bodyPr>
          <a:lstStyle/>
          <a:p>
            <a:pPr rtl="0" algn="ctr">
              <a:spcBef>
                <a:spcPts val="0"/>
              </a:spcBef>
              <a:buNone/>
            </a:pPr>
            <a:r>
              <a:t/>
            </a:r>
            <a:endParaRPr b="1" sz="2400">
              <a:solidFill>
                <a:srgbClr val="FF0066"/>
              </a:solidFill>
            </a:endParaRPr>
          </a:p>
          <a:p>
            <a:pPr algn="ctr">
              <a:spcBef>
                <a:spcPts val="0"/>
              </a:spcBef>
              <a:buNone/>
            </a:pPr>
            <a:r>
              <a:rPr b="1" lang="en" sz="2400">
                <a:solidFill>
                  <a:srgbClr val="FF0066"/>
                </a:solidFill>
              </a:rPr>
              <a:t>      KENAPA PERLU MENGGUNAKAN PERISIAN BERLESEN</a:t>
            </a:r>
          </a:p>
        </p:txBody>
      </p:sp>
      <p:pic>
        <p:nvPicPr>
          <p:cNvPr id="116" name="Shape 116"/>
          <p:cNvPicPr preferRelativeResize="0"/>
          <p:nvPr/>
        </p:nvPicPr>
        <p:blipFill>
          <a:blip r:embed="rId3">
            <a:alphaModFix/>
          </a:blip>
          <a:stretch>
            <a:fillRect/>
          </a:stretch>
        </p:blipFill>
        <p:spPr>
          <a:xfrm>
            <a:off x="6699350" y="3529350"/>
            <a:ext cx="1841850" cy="1512950"/>
          </a:xfrm>
          <a:prstGeom prst="rect">
            <a:avLst/>
          </a:prstGeom>
          <a:noFill/>
          <a:ln>
            <a:noFill/>
          </a:ln>
        </p:spPr>
      </p:pic>
      <p:sp>
        <p:nvSpPr>
          <p:cNvPr id="117" name="Shape 117"/>
          <p:cNvSpPr txBox="1"/>
          <p:nvPr>
            <p:ph idx="1" type="body"/>
          </p:nvPr>
        </p:nvSpPr>
        <p:spPr>
          <a:xfrm>
            <a:off x="173100" y="571775"/>
            <a:ext cx="7302899" cy="3054000"/>
          </a:xfrm>
          <a:prstGeom prst="rect">
            <a:avLst/>
          </a:prstGeom>
        </p:spPr>
        <p:txBody>
          <a:bodyPr anchorCtr="0" anchor="t" bIns="91425" lIns="91425" rIns="91425" tIns="91425">
            <a:noAutofit/>
          </a:bodyPr>
          <a:lstStyle/>
          <a:p>
            <a:pPr lvl="0" rtl="0">
              <a:lnSpc>
                <a:spcPct val="80000"/>
              </a:lnSpc>
              <a:spcBef>
                <a:spcPts val="900"/>
              </a:spcBef>
              <a:spcAft>
                <a:spcPts val="0"/>
              </a:spcAft>
              <a:buNone/>
            </a:pPr>
            <a:r>
              <a:t/>
            </a:r>
            <a:endParaRPr sz="2400">
              <a:solidFill>
                <a:srgbClr val="FF0066"/>
              </a:solidFill>
            </a:endParaRPr>
          </a:p>
          <a:p>
            <a:pPr lvl="0" rtl="0">
              <a:lnSpc>
                <a:spcPct val="80000"/>
              </a:lnSpc>
              <a:spcBef>
                <a:spcPts val="900"/>
              </a:spcBef>
              <a:spcAft>
                <a:spcPts val="0"/>
              </a:spcAft>
              <a:buNone/>
            </a:pPr>
            <a:r>
              <a:rPr lang="en" sz="2400">
                <a:solidFill>
                  <a:schemeClr val="dk1"/>
                </a:solidFill>
              </a:rPr>
              <a:t>1.	Perisian yang sah.</a:t>
            </a:r>
          </a:p>
          <a:p>
            <a:pPr indent="0" lvl="0" marL="0" rtl="0">
              <a:lnSpc>
                <a:spcPct val="80000"/>
              </a:lnSpc>
              <a:spcBef>
                <a:spcPts val="900"/>
              </a:spcBef>
              <a:spcAft>
                <a:spcPts val="0"/>
              </a:spcAft>
              <a:buNone/>
            </a:pPr>
            <a:r>
              <a:rPr lang="en" sz="2400">
                <a:solidFill>
                  <a:schemeClr val="dk1"/>
                </a:solidFill>
              </a:rPr>
              <a:t>2. 	Menerima upgrade secara percuma.</a:t>
            </a:r>
          </a:p>
          <a:p>
            <a:pPr lvl="0" rtl="0">
              <a:lnSpc>
                <a:spcPct val="80000"/>
              </a:lnSpc>
              <a:spcBef>
                <a:spcPts val="900"/>
              </a:spcBef>
              <a:spcAft>
                <a:spcPts val="0"/>
              </a:spcAft>
              <a:buNone/>
            </a:pPr>
            <a:r>
              <a:rPr lang="en" sz="2400">
                <a:solidFill>
                  <a:schemeClr val="dk1"/>
                </a:solidFill>
              </a:rPr>
              <a:t>3.	Memperolehi perisian yang lengkap.</a:t>
            </a:r>
          </a:p>
          <a:p>
            <a:pPr lvl="0" rtl="0">
              <a:lnSpc>
                <a:spcPct val="80000"/>
              </a:lnSpc>
              <a:spcBef>
                <a:spcPts val="900"/>
              </a:spcBef>
              <a:spcAft>
                <a:spcPts val="0"/>
              </a:spcAft>
              <a:buNone/>
            </a:pPr>
            <a:r>
              <a:rPr lang="en" sz="2400">
                <a:solidFill>
                  <a:schemeClr val="dk1"/>
                </a:solidFill>
              </a:rPr>
              <a:t>4.	Tidak mudah hilang.</a:t>
            </a:r>
          </a:p>
          <a:p>
            <a:pPr lvl="0" rtl="0">
              <a:lnSpc>
                <a:spcPct val="80000"/>
              </a:lnSpc>
              <a:spcBef>
                <a:spcPts val="900"/>
              </a:spcBef>
              <a:spcAft>
                <a:spcPts val="0"/>
              </a:spcAft>
              <a:buNone/>
            </a:pPr>
            <a:r>
              <a:rPr lang="en" sz="2400">
                <a:solidFill>
                  <a:schemeClr val="dk1"/>
                </a:solidFill>
              </a:rPr>
              <a:t>5.	Mempunyai jaminan bantuan teknikal dan </a:t>
            </a:r>
          </a:p>
          <a:p>
            <a:pPr indent="457200" lvl="0" rtl="0">
              <a:lnSpc>
                <a:spcPct val="80000"/>
              </a:lnSpc>
              <a:spcBef>
                <a:spcPts val="900"/>
              </a:spcBef>
              <a:spcAft>
                <a:spcPts val="0"/>
              </a:spcAft>
              <a:buClr>
                <a:schemeClr val="dk1"/>
              </a:buClr>
              <a:buSzPct val="45833"/>
              <a:buFont typeface="Arial"/>
              <a:buNone/>
            </a:pPr>
            <a:r>
              <a:rPr lang="en" sz="2400">
                <a:solidFill>
                  <a:schemeClr val="dk1"/>
                </a:solidFill>
              </a:rPr>
              <a:t>servis jika berlaku sebarang gangguan.</a:t>
            </a:r>
          </a:p>
          <a:p>
            <a:pPr lvl="0" rtl="0">
              <a:spcBef>
                <a:spcPts val="0"/>
              </a:spcBef>
              <a:buNone/>
            </a:pPr>
            <a:r>
              <a:t/>
            </a:r>
            <a:endParaRPr/>
          </a:p>
        </p:txBody>
      </p:sp>
      <p:pic>
        <p:nvPicPr>
          <p:cNvPr id="118" name="Shape 118"/>
          <p:cNvPicPr preferRelativeResize="0"/>
          <p:nvPr/>
        </p:nvPicPr>
        <p:blipFill>
          <a:blip r:embed="rId4">
            <a:alphaModFix/>
          </a:blip>
          <a:stretch>
            <a:fillRect/>
          </a:stretch>
        </p:blipFill>
        <p:spPr>
          <a:xfrm>
            <a:off x="5979250" y="1102975"/>
            <a:ext cx="2686525" cy="21572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0" y="0"/>
            <a:ext cx="9144000" cy="1152600"/>
          </a:xfrm>
          <a:prstGeom prst="rect">
            <a:avLst/>
          </a:prstGeom>
          <a:solidFill>
            <a:srgbClr val="000000"/>
          </a:solidFill>
        </p:spPr>
        <p:txBody>
          <a:bodyPr anchorCtr="0" anchor="t" bIns="91425" lIns="91425" rIns="91425" tIns="91425">
            <a:noAutofit/>
          </a:bodyPr>
          <a:lstStyle/>
          <a:p>
            <a:pPr algn="ctr">
              <a:spcBef>
                <a:spcPts val="0"/>
              </a:spcBef>
              <a:buNone/>
            </a:pPr>
            <a:r>
              <a:rPr lang="en">
                <a:solidFill>
                  <a:srgbClr val="FF0066"/>
                </a:solidFill>
              </a:rPr>
              <a:t>Contoh Perisian berlesen digunakan di UKM</a:t>
            </a:r>
          </a:p>
        </p:txBody>
      </p:sp>
      <p:sp>
        <p:nvSpPr>
          <p:cNvPr id="124" name="Shape 124"/>
          <p:cNvSpPr txBox="1"/>
          <p:nvPr>
            <p:ph idx="1" type="body"/>
          </p:nvPr>
        </p:nvSpPr>
        <p:spPr>
          <a:xfrm>
            <a:off x="0" y="1152475"/>
            <a:ext cx="9144000" cy="3990899"/>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381000" lvl="0" marL="457200" rtl="0">
              <a:spcBef>
                <a:spcPts val="0"/>
              </a:spcBef>
              <a:buClr>
                <a:srgbClr val="000000"/>
              </a:buClr>
              <a:buSzPct val="100000"/>
              <a:buAutoNum type="arabicParenR"/>
            </a:pPr>
            <a:r>
              <a:rPr lang="en" sz="2400">
                <a:solidFill>
                  <a:srgbClr val="000000"/>
                </a:solidFill>
              </a:rPr>
              <a:t>Windows 7 Enterprise</a:t>
            </a:r>
          </a:p>
          <a:p>
            <a:pPr indent="-381000" lvl="0" marL="457200" rtl="0">
              <a:spcBef>
                <a:spcPts val="0"/>
              </a:spcBef>
              <a:buClr>
                <a:srgbClr val="000000"/>
              </a:buClr>
              <a:buSzPct val="100000"/>
              <a:buAutoNum type="arabicParenR"/>
            </a:pPr>
            <a:r>
              <a:rPr lang="en" sz="2400">
                <a:solidFill>
                  <a:srgbClr val="000000"/>
                </a:solidFill>
              </a:rPr>
              <a:t>Windows 7 Professional</a:t>
            </a:r>
          </a:p>
          <a:p>
            <a:pPr indent="-381000" lvl="0" marL="457200" rtl="0">
              <a:spcBef>
                <a:spcPts val="0"/>
              </a:spcBef>
              <a:buClr>
                <a:srgbClr val="000000"/>
              </a:buClr>
              <a:buSzPct val="100000"/>
              <a:buAutoNum type="arabicParenR"/>
            </a:pPr>
            <a:r>
              <a:rPr lang="en" sz="2400">
                <a:solidFill>
                  <a:srgbClr val="000000"/>
                </a:solidFill>
              </a:rPr>
              <a:t>Windows XP Professional</a:t>
            </a:r>
          </a:p>
          <a:p>
            <a:pPr indent="-381000" lvl="0" marL="457200" rtl="0">
              <a:spcBef>
                <a:spcPts val="0"/>
              </a:spcBef>
              <a:buClr>
                <a:srgbClr val="000000"/>
              </a:buClr>
              <a:buSzPct val="100000"/>
              <a:buAutoNum type="arabicParenR"/>
            </a:pPr>
            <a:r>
              <a:rPr lang="en" sz="2400">
                <a:solidFill>
                  <a:srgbClr val="000000"/>
                </a:solidFill>
              </a:rPr>
              <a:t>Windows Vista Professional</a:t>
            </a:r>
          </a:p>
          <a:p>
            <a:pPr indent="-381000" lvl="0" marL="457200" rtl="0">
              <a:spcBef>
                <a:spcPts val="0"/>
              </a:spcBef>
              <a:buClr>
                <a:srgbClr val="000000"/>
              </a:buClr>
              <a:buSzPct val="100000"/>
              <a:buAutoNum type="arabicParenR"/>
            </a:pPr>
            <a:r>
              <a:rPr lang="en" sz="2400">
                <a:solidFill>
                  <a:srgbClr val="000000"/>
                </a:solidFill>
              </a:rPr>
              <a:t>Windows Vista Ultimate</a:t>
            </a:r>
          </a:p>
          <a:p>
            <a:pPr indent="-381000" lvl="0" marL="457200">
              <a:spcBef>
                <a:spcPts val="0"/>
              </a:spcBef>
              <a:buClr>
                <a:srgbClr val="000000"/>
              </a:buClr>
              <a:buSzPct val="100000"/>
              <a:buAutoNum type="arabicParenR"/>
            </a:pPr>
            <a:r>
              <a:rPr lang="en" sz="2400">
                <a:solidFill>
                  <a:srgbClr val="000000"/>
                </a:solidFill>
              </a:rPr>
              <a:t>SSPS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